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Lst>
  <p:sldSz cy="5143500" cx="9144000"/>
  <p:notesSz cx="6858000" cy="9144000"/>
  <p:embeddedFontLst>
    <p:embeddedFont>
      <p:font typeface="Quicksand"/>
      <p:regular r:id="rId34"/>
      <p:bold r:id="rId35"/>
    </p:embeddedFont>
    <p:embeddedFont>
      <p:font typeface="Comfortaa"/>
      <p:regular r:id="rId36"/>
      <p:bold r:id="rId37"/>
    </p:embeddedFont>
    <p:embeddedFont>
      <p:font typeface="Quicksand Light"/>
      <p:regular r:id="rId38"/>
      <p:bold r:id="rId39"/>
    </p:embeddedFont>
    <p:embeddedFont>
      <p:font typeface="Open Sans"/>
      <p:regular r:id="rId40"/>
      <p:bold r:id="rId41"/>
      <p:italic r:id="rId42"/>
      <p:boldItalic r:id="rId4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44" roundtripDataSignature="AMtx7mgHMEINJIYXAzu4xwOqVye/PCXVX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DF780ED1-F432-4CA7-BCD5-556ED8500560}">
  <a:tblStyle styleId="{DF780ED1-F432-4CA7-BCD5-556ED8500560}" styleName="Table_0">
    <a:wholeTb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_rels/presentation.xml.rels><?xml version="1.0" encoding="UTF-8" standalone="yes"?><Relationships xmlns="http://schemas.openxmlformats.org/package/2006/relationships"><Relationship Id="rId40" Type="http://schemas.openxmlformats.org/officeDocument/2006/relationships/font" Target="fonts/OpenSans-regular.fntdata"/><Relationship Id="rId20" Type="http://schemas.openxmlformats.org/officeDocument/2006/relationships/slide" Target="slides/slide15.xml"/><Relationship Id="rId42" Type="http://schemas.openxmlformats.org/officeDocument/2006/relationships/font" Target="fonts/OpenSans-italic.fntdata"/><Relationship Id="rId41" Type="http://schemas.openxmlformats.org/officeDocument/2006/relationships/font" Target="fonts/OpenSans-bold.fntdata"/><Relationship Id="rId22" Type="http://schemas.openxmlformats.org/officeDocument/2006/relationships/slide" Target="slides/slide17.xml"/><Relationship Id="rId44" Type="http://customschemas.google.com/relationships/presentationmetadata" Target="metadata"/><Relationship Id="rId21" Type="http://schemas.openxmlformats.org/officeDocument/2006/relationships/slide" Target="slides/slide16.xml"/><Relationship Id="rId43" Type="http://schemas.openxmlformats.org/officeDocument/2006/relationships/font" Target="fonts/OpenSans-boldItalic.fntdata"/><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11" Type="http://schemas.openxmlformats.org/officeDocument/2006/relationships/slide" Target="slides/slide6.xml"/><Relationship Id="rId33" Type="http://schemas.openxmlformats.org/officeDocument/2006/relationships/slide" Target="slides/slide28.xml"/><Relationship Id="rId10" Type="http://schemas.openxmlformats.org/officeDocument/2006/relationships/slide" Target="slides/slide5.xml"/><Relationship Id="rId32" Type="http://schemas.openxmlformats.org/officeDocument/2006/relationships/slide" Target="slides/slide27.xml"/><Relationship Id="rId13" Type="http://schemas.openxmlformats.org/officeDocument/2006/relationships/slide" Target="slides/slide8.xml"/><Relationship Id="rId35" Type="http://schemas.openxmlformats.org/officeDocument/2006/relationships/font" Target="fonts/Quicksand-bold.fntdata"/><Relationship Id="rId12" Type="http://schemas.openxmlformats.org/officeDocument/2006/relationships/slide" Target="slides/slide7.xml"/><Relationship Id="rId34" Type="http://schemas.openxmlformats.org/officeDocument/2006/relationships/font" Target="fonts/Quicksand-regular.fntdata"/><Relationship Id="rId15" Type="http://schemas.openxmlformats.org/officeDocument/2006/relationships/slide" Target="slides/slide10.xml"/><Relationship Id="rId37" Type="http://schemas.openxmlformats.org/officeDocument/2006/relationships/font" Target="fonts/Comfortaa-bold.fntdata"/><Relationship Id="rId14" Type="http://schemas.openxmlformats.org/officeDocument/2006/relationships/slide" Target="slides/slide9.xml"/><Relationship Id="rId36" Type="http://schemas.openxmlformats.org/officeDocument/2006/relationships/font" Target="fonts/Comfortaa-regular.fntdata"/><Relationship Id="rId17" Type="http://schemas.openxmlformats.org/officeDocument/2006/relationships/slide" Target="slides/slide12.xml"/><Relationship Id="rId39" Type="http://schemas.openxmlformats.org/officeDocument/2006/relationships/font" Target="fonts/QuicksandLight-bold.fntdata"/><Relationship Id="rId16" Type="http://schemas.openxmlformats.org/officeDocument/2006/relationships/slide" Target="slides/slide11.xml"/><Relationship Id="rId38" Type="http://schemas.openxmlformats.org/officeDocument/2006/relationships/font" Target="fonts/QuicksandLight-regular.fntdata"/><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pixabay.com/vectors/magnifying-glass-document-33170/" TargetMode="External"/><Relationship Id="rId3" Type="http://schemas.openxmlformats.org/officeDocument/2006/relationships/hyperlink" Target="https://pixabay.com/users/clker-free-vector-images-3736/?utm_source=link-attribution&amp;utm_medium=referral&amp;utm_campaign=image&amp;utm_content=33170" TargetMode="External"/><Relationship Id="rId4" Type="http://schemas.openxmlformats.org/officeDocument/2006/relationships/hyperlink" Target="https://pixabay.com/?utm_source=link-attribution&amp;utm_medium=referral&amp;utm_campaign=image&amp;utm_content=33170" TargetMode="Externa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pixabay.com/illustrations/hourglass-time-sand-run-out-3308818/" TargetMode="External"/><Relationship Id="rId3" Type="http://schemas.openxmlformats.org/officeDocument/2006/relationships/hyperlink" Target="https://pixabay.com/users/dergestaltercottbus-5321869/?utm_source=link-attribution&amp;utm_medium=referral&amp;utm_campaign=image&amp;utm_content=3308818" TargetMode="External"/><Relationship Id="rId4" Type="http://schemas.openxmlformats.org/officeDocument/2006/relationships/hyperlink" Target="https://pixabay.com/?utm_source=link-attribution&amp;utm_medium=referral&amp;utm_campaign=image&amp;utm_content=3308818" TargetMode="Externa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 name="Shape 24"/>
        <p:cNvGrpSpPr/>
        <p:nvPr/>
      </p:nvGrpSpPr>
      <p:grpSpPr>
        <a:xfrm>
          <a:off x="0" y="0"/>
          <a:ext cx="0" cy="0"/>
          <a:chOff x="0" y="0"/>
          <a:chExt cx="0" cy="0"/>
        </a:xfrm>
      </p:grpSpPr>
      <p:sp>
        <p:nvSpPr>
          <p:cNvPr id="25" name="Google Shape;25;p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6" name="Google Shape;26;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100"/>
              <a:buNone/>
            </a:pPr>
            <a:r>
              <a:rPr lang="en-GB" sz="1000"/>
              <a:t>Teacher notes:  Pixabay copyright free image: </a:t>
            </a:r>
            <a:r>
              <a:rPr lang="en-GB" sz="1000"/>
              <a:t>https://pixabay.com/vectors/cartoon-snake-yellow-1293047/</a:t>
            </a:r>
            <a:endParaRPr sz="1000"/>
          </a:p>
          <a:p>
            <a:pPr indent="0" lvl="0" marL="0" rtl="0" algn="l">
              <a:lnSpc>
                <a:spcPct val="115000"/>
              </a:lnSpc>
              <a:spcBef>
                <a:spcPts val="0"/>
              </a:spcBef>
              <a:spcAft>
                <a:spcPts val="0"/>
              </a:spcAft>
              <a:buSzPts val="1100"/>
              <a:buNone/>
            </a:pPr>
            <a:r>
              <a:rPr lang="en-GB" sz="1000"/>
              <a:t>Image by OpenClipart-Vectors from Pixabay</a:t>
            </a:r>
            <a:endParaRPr sz="1000"/>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gdd97bcb1bb_0_18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5" name="Google Shape;105;gdd97bcb1bb_0_18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GB" sz="1000"/>
              <a:t>Teacher </a:t>
            </a:r>
            <a:r>
              <a:rPr lang="en-GB" sz="1000"/>
              <a:t>notes</a:t>
            </a:r>
            <a:r>
              <a:rPr lang="en-GB" sz="1000"/>
              <a:t>: This code snippet is similar to one used in the snake program later.  In the snake program it is used to shuffle the LED lights along, to give the snake-like motion.  The value of the last element of the list is determined by the input from the slider then each element below it changes place due to the value of each index position being taken from that above it on the list.</a:t>
            </a:r>
            <a:endParaRPr sz="1000"/>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 name="Shape 112"/>
        <p:cNvGrpSpPr/>
        <p:nvPr/>
      </p:nvGrpSpPr>
      <p:grpSpPr>
        <a:xfrm>
          <a:off x="0" y="0"/>
          <a:ext cx="0" cy="0"/>
          <a:chOff x="0" y="0"/>
          <a:chExt cx="0" cy="0"/>
        </a:xfrm>
      </p:grpSpPr>
      <p:sp>
        <p:nvSpPr>
          <p:cNvPr id="113" name="Google Shape;113;p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4" name="Google Shape;114;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GB" sz="1000">
                <a:solidFill>
                  <a:srgbClr val="434343"/>
                </a:solidFill>
              </a:rPr>
              <a:t>Teacher notes: Distribute a hard copy of the code to each pair of students so that they can start trying to talk through the code.</a:t>
            </a:r>
            <a:endParaRPr sz="1000">
              <a:solidFill>
                <a:srgbClr val="434343"/>
              </a:solidFill>
            </a:endParaRPr>
          </a:p>
          <a:p>
            <a:pPr indent="0" lvl="0" marL="0" rtl="0" algn="l">
              <a:lnSpc>
                <a:spcPct val="100000"/>
              </a:lnSpc>
              <a:spcBef>
                <a:spcPts val="0"/>
              </a:spcBef>
              <a:spcAft>
                <a:spcPts val="0"/>
              </a:spcAft>
              <a:buSzPts val="1100"/>
              <a:buNone/>
            </a:pPr>
            <a:r>
              <a:t/>
            </a:r>
            <a:endParaRPr sz="1000">
              <a:solidFill>
                <a:srgbClr val="434343"/>
              </a:solidFill>
            </a:endParaRPr>
          </a:p>
          <a:p>
            <a:pPr indent="0" lvl="0" marL="0" rtl="0" algn="l">
              <a:lnSpc>
                <a:spcPct val="100000"/>
              </a:lnSpc>
              <a:spcBef>
                <a:spcPts val="0"/>
              </a:spcBef>
              <a:spcAft>
                <a:spcPts val="0"/>
              </a:spcAft>
              <a:buSzPts val="1100"/>
              <a:buNone/>
            </a:pPr>
            <a:r>
              <a:rPr lang="en-GB" sz="1000">
                <a:solidFill>
                  <a:srgbClr val="434343"/>
                </a:solidFill>
              </a:rPr>
              <a:t>Image by &lt;a href="https://pixabay.com/users/monikap-2515080/?utm_source=link-attribution&amp;amp;utm_medium=referral&amp;amp;utm_campaign=image&amp;amp;utm_content=1517727"&gt;MonikaP&lt;/a&gt; from &lt;a href="https://pixabay.com/?utm_source=link-attribution&amp;amp;utm_medium=referral&amp;amp;utm_campaign=image&amp;amp;utm_content=1517727"&gt;Pixabay&lt;/a&gt;</a:t>
            </a:r>
            <a:endParaRPr sz="1000">
              <a:solidFill>
                <a:srgbClr val="434343"/>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 name="Shape 121"/>
        <p:cNvGrpSpPr/>
        <p:nvPr/>
      </p:nvGrpSpPr>
      <p:grpSpPr>
        <a:xfrm>
          <a:off x="0" y="0"/>
          <a:ext cx="0" cy="0"/>
          <a:chOff x="0" y="0"/>
          <a:chExt cx="0" cy="0"/>
        </a:xfrm>
      </p:grpSpPr>
      <p:sp>
        <p:nvSpPr>
          <p:cNvPr id="122" name="Google Shape;122;p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3" name="Google Shape;123;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GB" sz="1000"/>
              <a:t>Teacher notes: Give the students 5 minutes to work on expressing the program in a couple of sentences.  Walk around listening in to the conversations and steering the students to the right answer.</a:t>
            </a:r>
            <a:endParaRPr sz="1000"/>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 name="Shape 130"/>
        <p:cNvGrpSpPr/>
        <p:nvPr/>
      </p:nvGrpSpPr>
      <p:grpSpPr>
        <a:xfrm>
          <a:off x="0" y="0"/>
          <a:ext cx="0" cy="0"/>
          <a:chOff x="0" y="0"/>
          <a:chExt cx="0" cy="0"/>
        </a:xfrm>
      </p:grpSpPr>
      <p:sp>
        <p:nvSpPr>
          <p:cNvPr id="131" name="Google Shape;131;p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2" name="Google Shape;132;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GB" sz="1000"/>
              <a:t>Teacher notes: Once you have decided on your development environment you can edit this slide or add an additional one to specify how the students locate and flash the code to the micro:bit.  Usually we move straight from the run to the investigate section but in this case there are a few extra slides to provide a bit more support.  It also introduces the students to a very important technique, which is slowing down a program so that humans can observe what is </a:t>
            </a:r>
            <a:r>
              <a:rPr lang="en-GB" sz="1000"/>
              <a:t>happening</a:t>
            </a:r>
            <a:r>
              <a:rPr lang="en-GB" sz="1000"/>
              <a:t> more easily.</a:t>
            </a:r>
            <a:endParaRPr sz="1000"/>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 name="Shape 140"/>
        <p:cNvGrpSpPr/>
        <p:nvPr/>
      </p:nvGrpSpPr>
      <p:grpSpPr>
        <a:xfrm>
          <a:off x="0" y="0"/>
          <a:ext cx="0" cy="0"/>
          <a:chOff x="0" y="0"/>
          <a:chExt cx="0" cy="0"/>
        </a:xfrm>
      </p:grpSpPr>
      <p:sp>
        <p:nvSpPr>
          <p:cNvPr id="141" name="Google Shape;141;gdd97bcb1bb_0_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2" name="Google Shape;142;gdd97bcb1bb_0_9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GB" sz="1000"/>
              <a:t>Teacher notes:  To understand the code it is important that the students are reminded of the layout of the micro:bit</a:t>
            </a:r>
            <a:endParaRPr sz="1000"/>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gdd97bcb1bb_0_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2" name="Google Shape;152;gdd97bcb1bb_0_5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GB" sz="1000"/>
              <a:t>Teacher notes:  To understand the code it is important that the students understand the layout of the micro:bit</a:t>
            </a:r>
            <a:endParaRPr sz="1000"/>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0" name="Shape 160"/>
        <p:cNvGrpSpPr/>
        <p:nvPr/>
      </p:nvGrpSpPr>
      <p:grpSpPr>
        <a:xfrm>
          <a:off x="0" y="0"/>
          <a:ext cx="0" cy="0"/>
          <a:chOff x="0" y="0"/>
          <a:chExt cx="0" cy="0"/>
        </a:xfrm>
      </p:grpSpPr>
      <p:sp>
        <p:nvSpPr>
          <p:cNvPr id="161" name="Google Shape;161;gdd97bcb1bb_0_7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2" name="Google Shape;162;gdd97bcb1bb_0_7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GB" sz="1000"/>
              <a:t>Teacher notes: In the next section we go through the whole program line by line so there is an opportunity to answer this in context,,,,but this provides some hints for students who may enjoy the challenge of understanding it with little support.</a:t>
            </a:r>
            <a:endParaRPr sz="1000"/>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p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3" name="Google Shape;173;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GB" sz="1000"/>
              <a:t>Teacher notes: Depending on the ability of your students you could give them just the code and ask them what each line does or fill in more of the blanks from the code conversation and just leave a few for them to complete.  There are three levels of code conversation for the students, 1 is the most basic.</a:t>
            </a:r>
            <a:endParaRPr sz="1000"/>
          </a:p>
          <a:p>
            <a:pPr indent="0" lvl="0" marL="0" rtl="0" algn="l">
              <a:lnSpc>
                <a:spcPct val="100000"/>
              </a:lnSpc>
              <a:spcBef>
                <a:spcPts val="0"/>
              </a:spcBef>
              <a:spcAft>
                <a:spcPts val="0"/>
              </a:spcAft>
              <a:buSzPts val="1100"/>
              <a:buNone/>
            </a:pPr>
            <a:r>
              <a:t/>
            </a:r>
            <a:endParaRPr sz="1000"/>
          </a:p>
          <a:p>
            <a:pPr indent="0" lvl="0" marL="0" rtl="0" algn="l">
              <a:lnSpc>
                <a:spcPct val="100000"/>
              </a:lnSpc>
              <a:spcBef>
                <a:spcPts val="0"/>
              </a:spcBef>
              <a:spcAft>
                <a:spcPts val="0"/>
              </a:spcAft>
              <a:buSzPts val="1100"/>
              <a:buNone/>
            </a:pPr>
            <a:r>
              <a:rPr lang="en-GB" sz="1000"/>
              <a:t>Image by &lt;a href="https://pixabay.com/users/moritz320-1260270/?utm_source=link-attribution&amp;amp;utm_medium=referral&amp;amp;utm_campaign=image&amp;amp;utm_content=2245644"&gt;moritz320&lt;/a&gt; from &lt;a href="https://pixabay.com/?utm_source=link-attribution&amp;amp;utm_medium=referral&amp;amp;utm_campaign=image&amp;amp;utm_content=2245644"&gt;Pixabay&lt;/a&gt;</a:t>
            </a:r>
            <a:endParaRPr sz="1000"/>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gaf31acb8cb_0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2" name="Google Shape;182;gaf31acb8cb_0_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GB" sz="1000"/>
              <a:t>Teacher notes: pixabay copyright free image: </a:t>
            </a:r>
            <a:r>
              <a:rPr lang="en-GB" sz="1000" u="sng">
                <a:solidFill>
                  <a:schemeClr val="hlink"/>
                </a:solidFill>
                <a:hlinkClick r:id="rId2"/>
              </a:rPr>
              <a:t>https://pixabay.com/vectors/magnifying-glass-document-33170/</a:t>
            </a:r>
            <a:endParaRPr sz="1000"/>
          </a:p>
          <a:p>
            <a:pPr indent="0" lvl="0" marL="0" rtl="0" algn="l">
              <a:lnSpc>
                <a:spcPct val="100000"/>
              </a:lnSpc>
              <a:spcBef>
                <a:spcPts val="0"/>
              </a:spcBef>
              <a:spcAft>
                <a:spcPts val="0"/>
              </a:spcAft>
              <a:buSzPts val="1100"/>
              <a:buNone/>
            </a:pPr>
            <a:r>
              <a:rPr lang="en-GB">
                <a:solidFill>
                  <a:srgbClr val="191B26"/>
                </a:solidFill>
                <a:latin typeface="Open Sans"/>
                <a:ea typeface="Open Sans"/>
                <a:cs typeface="Open Sans"/>
                <a:sym typeface="Open Sans"/>
              </a:rPr>
              <a:t>Image by </a:t>
            </a:r>
            <a:r>
              <a:rPr lang="en-GB" u="sng">
                <a:solidFill>
                  <a:srgbClr val="191B26"/>
                </a:solidFill>
                <a:latin typeface="Open Sans"/>
                <a:ea typeface="Open Sans"/>
                <a:cs typeface="Open Sans"/>
                <a:sym typeface="Open Sans"/>
                <a:hlinkClick r:id="rId3">
                  <a:extLst>
                    <a:ext uri="{A12FA001-AC4F-418D-AE19-62706E023703}">
                      <ahyp:hlinkClr val="tx"/>
                    </a:ext>
                  </a:extLst>
                </a:hlinkClick>
              </a:rPr>
              <a:t>Clker-Free-Vector-Images</a:t>
            </a:r>
            <a:r>
              <a:rPr lang="en-GB">
                <a:solidFill>
                  <a:srgbClr val="191B26"/>
                </a:solidFill>
                <a:latin typeface="Open Sans"/>
                <a:ea typeface="Open Sans"/>
                <a:cs typeface="Open Sans"/>
                <a:sym typeface="Open Sans"/>
              </a:rPr>
              <a:t> from </a:t>
            </a:r>
            <a:r>
              <a:rPr lang="en-GB" u="sng">
                <a:solidFill>
                  <a:srgbClr val="191B26"/>
                </a:solidFill>
                <a:latin typeface="Open Sans"/>
                <a:ea typeface="Open Sans"/>
                <a:cs typeface="Open Sans"/>
                <a:sym typeface="Open Sans"/>
                <a:hlinkClick r:id="rId4">
                  <a:extLst>
                    <a:ext uri="{A12FA001-AC4F-418D-AE19-62706E023703}">
                      <ahyp:hlinkClr val="tx"/>
                    </a:ext>
                  </a:extLst>
                </a:hlinkClick>
              </a:rPr>
              <a:t>Pixabay</a:t>
            </a:r>
            <a:r>
              <a:rPr lang="en-GB">
                <a:solidFill>
                  <a:srgbClr val="191B26"/>
                </a:solidFill>
                <a:highlight>
                  <a:srgbClr val="FFFFFF"/>
                </a:highlight>
                <a:latin typeface="Open Sans"/>
                <a:ea typeface="Open Sans"/>
                <a:cs typeface="Open Sans"/>
                <a:sym typeface="Open Sans"/>
              </a:rPr>
              <a:t> </a:t>
            </a:r>
            <a:endParaRPr>
              <a:solidFill>
                <a:srgbClr val="191B26"/>
              </a:solidFill>
              <a:highlight>
                <a:srgbClr val="FFFFFF"/>
              </a:highlight>
              <a:latin typeface="Open Sans"/>
              <a:ea typeface="Open Sans"/>
              <a:cs typeface="Open Sans"/>
              <a:sym typeface="Open San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2" name="Shape 192"/>
        <p:cNvGrpSpPr/>
        <p:nvPr/>
      </p:nvGrpSpPr>
      <p:grpSpPr>
        <a:xfrm>
          <a:off x="0" y="0"/>
          <a:ext cx="0" cy="0"/>
          <a:chOff x="0" y="0"/>
          <a:chExt cx="0" cy="0"/>
        </a:xfrm>
      </p:grpSpPr>
      <p:sp>
        <p:nvSpPr>
          <p:cNvPr id="193" name="Google Shape;193;p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4" name="Google Shape;194;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GB" sz="1000"/>
              <a:t>Teacher notes: This lesson focuses on lists.  However, it is important to encourage students to keep spotting programming features and using the correct terminology to describe them. </a:t>
            </a:r>
            <a:endParaRPr sz="1000"/>
          </a:p>
          <a:p>
            <a:pPr indent="0" lvl="0" marL="0" rtl="0" algn="l">
              <a:lnSpc>
                <a:spcPct val="100000"/>
              </a:lnSpc>
              <a:spcBef>
                <a:spcPts val="0"/>
              </a:spcBef>
              <a:spcAft>
                <a:spcPts val="0"/>
              </a:spcAft>
              <a:buSzPts val="1100"/>
              <a:buNone/>
            </a:pPr>
            <a:r>
              <a:rPr lang="en-GB" sz="1000"/>
              <a:t>Image by &lt;a href="https://pixabay.com/users/moritz320-1260270/?utm_source=link-attribution&amp;amp;utm_medium=referral&amp;amp;utm_campaign=image&amp;amp;utm_content=2245644"&gt;moritz320&lt;/a&gt; from &lt;a href="https://pixabay.com/?utm_source=link-attribution&amp;amp;utm_medium=referral&amp;amp;utm_campaign=image&amp;amp;utm_content=2245644"&gt;Pixabay&lt;/a&gt;</a:t>
            </a:r>
            <a:endParaRPr sz="1000"/>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 name="Shape 32"/>
        <p:cNvGrpSpPr/>
        <p:nvPr/>
      </p:nvGrpSpPr>
      <p:grpSpPr>
        <a:xfrm>
          <a:off x="0" y="0"/>
          <a:ext cx="0" cy="0"/>
          <a:chOff x="0" y="0"/>
          <a:chExt cx="0" cy="0"/>
        </a:xfrm>
      </p:grpSpPr>
      <p:sp>
        <p:nvSpPr>
          <p:cNvPr id="33" name="Google Shape;33;p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4" name="Google Shape;34;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 name="Shape 201"/>
        <p:cNvGrpSpPr/>
        <p:nvPr/>
      </p:nvGrpSpPr>
      <p:grpSpPr>
        <a:xfrm>
          <a:off x="0" y="0"/>
          <a:ext cx="0" cy="0"/>
          <a:chOff x="0" y="0"/>
          <a:chExt cx="0" cy="0"/>
        </a:xfrm>
      </p:grpSpPr>
      <p:sp>
        <p:nvSpPr>
          <p:cNvPr id="202" name="Google Shape;202;ga5e087ef53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3" name="Google Shape;203;ga5e087ef53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sz="1000"/>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0" name="Shape 210"/>
        <p:cNvGrpSpPr/>
        <p:nvPr/>
      </p:nvGrpSpPr>
      <p:grpSpPr>
        <a:xfrm>
          <a:off x="0" y="0"/>
          <a:ext cx="0" cy="0"/>
          <a:chOff x="0" y="0"/>
          <a:chExt cx="0" cy="0"/>
        </a:xfrm>
      </p:grpSpPr>
      <p:sp>
        <p:nvSpPr>
          <p:cNvPr id="211" name="Google Shape;211;gb0857580e6_0_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2" name="Google Shape;212;gb0857580e6_0_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GB" sz="1000"/>
              <a:t>Teacher notes: </a:t>
            </a:r>
            <a:r>
              <a:rPr lang="en-GB" sz="1000" u="sng">
                <a:solidFill>
                  <a:schemeClr val="hlink"/>
                </a:solidFill>
                <a:hlinkClick r:id="rId2"/>
              </a:rPr>
              <a:t>https://pixabay.com/illustrations/hourglass-time-sand-run-out-3308818/</a:t>
            </a:r>
            <a:endParaRPr sz="1000"/>
          </a:p>
          <a:p>
            <a:pPr indent="0" lvl="0" marL="0" rtl="0" algn="l">
              <a:lnSpc>
                <a:spcPct val="100000"/>
              </a:lnSpc>
              <a:spcBef>
                <a:spcPts val="0"/>
              </a:spcBef>
              <a:spcAft>
                <a:spcPts val="0"/>
              </a:spcAft>
              <a:buSzPts val="1100"/>
              <a:buNone/>
            </a:pPr>
            <a:r>
              <a:rPr lang="en-GB">
                <a:solidFill>
                  <a:srgbClr val="191B26"/>
                </a:solidFill>
                <a:latin typeface="Open Sans"/>
                <a:ea typeface="Open Sans"/>
                <a:cs typeface="Open Sans"/>
                <a:sym typeface="Open Sans"/>
              </a:rPr>
              <a:t>Image by </a:t>
            </a:r>
            <a:r>
              <a:rPr lang="en-GB" u="sng">
                <a:solidFill>
                  <a:srgbClr val="191B26"/>
                </a:solidFill>
                <a:latin typeface="Open Sans"/>
                <a:ea typeface="Open Sans"/>
                <a:cs typeface="Open Sans"/>
                <a:sym typeface="Open Sans"/>
                <a:hlinkClick r:id="rId3">
                  <a:extLst>
                    <a:ext uri="{A12FA001-AC4F-418D-AE19-62706E023703}">
                      <ahyp:hlinkClr val="tx"/>
                    </a:ext>
                  </a:extLst>
                </a:hlinkClick>
              </a:rPr>
              <a:t>derGestalterCottbus</a:t>
            </a:r>
            <a:r>
              <a:rPr lang="en-GB">
                <a:solidFill>
                  <a:srgbClr val="191B26"/>
                </a:solidFill>
                <a:latin typeface="Open Sans"/>
                <a:ea typeface="Open Sans"/>
                <a:cs typeface="Open Sans"/>
                <a:sym typeface="Open Sans"/>
              </a:rPr>
              <a:t> from </a:t>
            </a:r>
            <a:r>
              <a:rPr lang="en-GB" u="sng">
                <a:solidFill>
                  <a:srgbClr val="191B26"/>
                </a:solidFill>
                <a:latin typeface="Open Sans"/>
                <a:ea typeface="Open Sans"/>
                <a:cs typeface="Open Sans"/>
                <a:sym typeface="Open Sans"/>
                <a:hlinkClick r:id="rId4">
                  <a:extLst>
                    <a:ext uri="{A12FA001-AC4F-418D-AE19-62706E023703}">
                      <ahyp:hlinkClr val="tx"/>
                    </a:ext>
                  </a:extLst>
                </a:hlinkClick>
              </a:rPr>
              <a:t>Pixabay</a:t>
            </a:r>
            <a:r>
              <a:rPr lang="en-GB">
                <a:solidFill>
                  <a:srgbClr val="191B26"/>
                </a:solidFill>
                <a:highlight>
                  <a:srgbClr val="FFFFFF"/>
                </a:highlight>
                <a:latin typeface="Open Sans"/>
                <a:ea typeface="Open Sans"/>
                <a:cs typeface="Open Sans"/>
                <a:sym typeface="Open Sans"/>
              </a:rPr>
              <a:t> </a:t>
            </a:r>
            <a:endParaRPr sz="1000"/>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gb0857580e6_0_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21" name="Google Shape;221;gb0857580e6_0_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sz="1000"/>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8" name="Shape 228"/>
        <p:cNvGrpSpPr/>
        <p:nvPr/>
      </p:nvGrpSpPr>
      <p:grpSpPr>
        <a:xfrm>
          <a:off x="0" y="0"/>
          <a:ext cx="0" cy="0"/>
          <a:chOff x="0" y="0"/>
          <a:chExt cx="0" cy="0"/>
        </a:xfrm>
      </p:grpSpPr>
      <p:sp>
        <p:nvSpPr>
          <p:cNvPr id="229" name="Google Shape;229;gba05a7e25c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0" name="Google Shape;230;gba05a7e25c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GB" sz="1000"/>
              <a:t>Image by &lt;a href="https://pixabay.com/users/gdj-1086657/?utm_source=link-attribution&amp;amp;utm_medium=referral&amp;amp;utm_campaign=image&amp;amp;utm_content=1837430"&gt;Gordon Johnson&lt;/a&gt; from &lt;a href="https://pixabay.com/?utm_source=link-attribution&amp;amp;utm_medium=referral&amp;amp;utm_campaign=image&amp;amp;utm_content=1837430"&gt;Pixabay&lt;/a&gt;</a:t>
            </a:r>
            <a:endParaRPr sz="1000"/>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 name="Shape 237"/>
        <p:cNvGrpSpPr/>
        <p:nvPr/>
      </p:nvGrpSpPr>
      <p:grpSpPr>
        <a:xfrm>
          <a:off x="0" y="0"/>
          <a:ext cx="0" cy="0"/>
          <a:chOff x="0" y="0"/>
          <a:chExt cx="0" cy="0"/>
        </a:xfrm>
      </p:grpSpPr>
      <p:sp>
        <p:nvSpPr>
          <p:cNvPr id="238" name="Google Shape;238;gdd97bcb1bb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9" name="Google Shape;239;gdd97bcb1bb_0_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sz="1000"/>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6" name="Shape 246"/>
        <p:cNvGrpSpPr/>
        <p:nvPr/>
      </p:nvGrpSpPr>
      <p:grpSpPr>
        <a:xfrm>
          <a:off x="0" y="0"/>
          <a:ext cx="0" cy="0"/>
          <a:chOff x="0" y="0"/>
          <a:chExt cx="0" cy="0"/>
        </a:xfrm>
      </p:grpSpPr>
      <p:sp>
        <p:nvSpPr>
          <p:cNvPr id="247" name="Google Shape;247;gdd97bcb1bb_0_1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48" name="Google Shape;248;gdd97bcb1bb_0_1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GB" sz="1000"/>
              <a:t>Teacher notes:  The focus of this lesson is lists, although the program is rich with other opportunities.  The impact on the learners will still be high even if they do not understand how the whole program hangs together.  This slide is for the more able students to check their own understanding of how the program as a whole works but it </a:t>
            </a:r>
            <a:r>
              <a:rPr lang="en-GB" sz="1000"/>
              <a:t>should</a:t>
            </a:r>
            <a:r>
              <a:rPr lang="en-GB" sz="1000"/>
              <a:t> not be seen as a requisite that all children should understand the whole program.</a:t>
            </a:r>
            <a:endParaRPr sz="1000"/>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4" name="Shape 254"/>
        <p:cNvGrpSpPr/>
        <p:nvPr/>
      </p:nvGrpSpPr>
      <p:grpSpPr>
        <a:xfrm>
          <a:off x="0" y="0"/>
          <a:ext cx="0" cy="0"/>
          <a:chOff x="0" y="0"/>
          <a:chExt cx="0" cy="0"/>
        </a:xfrm>
      </p:grpSpPr>
      <p:sp>
        <p:nvSpPr>
          <p:cNvPr id="255" name="Google Shape;255;gdfc097aea0_0_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56" name="Google Shape;256;gdfc097aea0_0_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GB" sz="1000"/>
              <a:t>Teacher notes:  If you really want to test if a student understands the logic of this program they should be able to predict what will happen to the LEDs as the slider is moved up and back down.  It is a very absorbing challenge, which the more able students will enjoy.</a:t>
            </a:r>
            <a:endParaRPr sz="1000"/>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2" name="Shape 262"/>
        <p:cNvGrpSpPr/>
        <p:nvPr/>
      </p:nvGrpSpPr>
      <p:grpSpPr>
        <a:xfrm>
          <a:off x="0" y="0"/>
          <a:ext cx="0" cy="0"/>
          <a:chOff x="0" y="0"/>
          <a:chExt cx="0" cy="0"/>
        </a:xfrm>
      </p:grpSpPr>
      <p:sp>
        <p:nvSpPr>
          <p:cNvPr id="263" name="Google Shape;263;p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64" name="Google Shape;264;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GB" sz="1000"/>
              <a:t>Teacher notes: Depending on how quickly the students completed the investigate task you could choose to just initially do the first modification then do a follow up lesson that really focuses on modification before moving on to making a completely new program using functions and the slider circuit</a:t>
            </a:r>
            <a:endParaRPr sz="1000"/>
          </a:p>
          <a:p>
            <a:pPr indent="0" lvl="0" marL="0" rtl="0" algn="l">
              <a:lnSpc>
                <a:spcPct val="100000"/>
              </a:lnSpc>
              <a:spcBef>
                <a:spcPts val="0"/>
              </a:spcBef>
              <a:spcAft>
                <a:spcPts val="0"/>
              </a:spcAft>
              <a:buSzPts val="1100"/>
              <a:buNone/>
            </a:pPr>
            <a:r>
              <a:t/>
            </a:r>
            <a:endParaRPr sz="1000">
              <a:latin typeface="Quicksand"/>
              <a:ea typeface="Quicksand"/>
              <a:cs typeface="Quicksand"/>
              <a:sym typeface="Quicksand"/>
            </a:endParaRPr>
          </a:p>
          <a:p>
            <a:pPr indent="0" lvl="0" marL="0" rtl="0" algn="l">
              <a:lnSpc>
                <a:spcPct val="100000"/>
              </a:lnSpc>
              <a:spcBef>
                <a:spcPts val="0"/>
              </a:spcBef>
              <a:spcAft>
                <a:spcPts val="0"/>
              </a:spcAft>
              <a:buSzPts val="1100"/>
              <a:buNone/>
            </a:pPr>
            <a:r>
              <a:rPr lang="en-GB" sz="1000">
                <a:latin typeface="Quicksand"/>
                <a:ea typeface="Quicksand"/>
                <a:cs typeface="Quicksand"/>
                <a:sym typeface="Quicksand"/>
              </a:rPr>
              <a:t>Image by &lt;a href="https://pixabay.com/users/maciej326-1771256/?utm_source=link-attribution&amp;amp;utm_medium=referral&amp;amp;utm_campaign=image&amp;amp;utm_content=1945856"&gt;Monika Grafik&lt;/a&gt; from &lt;a </a:t>
            </a:r>
            <a:endParaRPr sz="1000">
              <a:latin typeface="Quicksand"/>
              <a:ea typeface="Quicksand"/>
              <a:cs typeface="Quicksand"/>
              <a:sym typeface="Quicksan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1" name="Shape 271"/>
        <p:cNvGrpSpPr/>
        <p:nvPr/>
      </p:nvGrpSpPr>
      <p:grpSpPr>
        <a:xfrm>
          <a:off x="0" y="0"/>
          <a:ext cx="0" cy="0"/>
          <a:chOff x="0" y="0"/>
          <a:chExt cx="0" cy="0"/>
        </a:xfrm>
      </p:grpSpPr>
      <p:sp>
        <p:nvSpPr>
          <p:cNvPr id="272" name="Google Shape;272;p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73" name="Google Shape;273;p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GB" sz="1000"/>
              <a:t>Teacher notes: The multiple choice quiz will help assess the students knowledge of functions and use of electronics hardware.</a:t>
            </a:r>
            <a:endParaRPr sz="1000"/>
          </a:p>
          <a:p>
            <a:pPr indent="0" lvl="0" marL="0" rtl="0" algn="l">
              <a:lnSpc>
                <a:spcPct val="100000"/>
              </a:lnSpc>
              <a:spcBef>
                <a:spcPts val="0"/>
              </a:spcBef>
              <a:spcAft>
                <a:spcPts val="0"/>
              </a:spcAft>
              <a:buSzPts val="1100"/>
              <a:buNone/>
            </a:pPr>
            <a:r>
              <a:rPr lang="en-GB" sz="1000"/>
              <a:t>Pixabay image from plenary worksheet: https://pixabay.com/illustrations/list-icon-symbol-paper-sign-flat-2389219/</a:t>
            </a:r>
            <a:endParaRPr sz="1000"/>
          </a:p>
          <a:p>
            <a:pPr indent="0" lvl="0" marL="0" rtl="0" algn="l">
              <a:lnSpc>
                <a:spcPct val="100000"/>
              </a:lnSpc>
              <a:spcBef>
                <a:spcPts val="0"/>
              </a:spcBef>
              <a:spcAft>
                <a:spcPts val="0"/>
              </a:spcAft>
              <a:buSzPts val="1100"/>
              <a:buNone/>
            </a:pPr>
            <a:r>
              <a:t/>
            </a:r>
            <a:endParaRPr sz="1000"/>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 name="Shape 39"/>
        <p:cNvGrpSpPr/>
        <p:nvPr/>
      </p:nvGrpSpPr>
      <p:grpSpPr>
        <a:xfrm>
          <a:off x="0" y="0"/>
          <a:ext cx="0" cy="0"/>
          <a:chOff x="0" y="0"/>
          <a:chExt cx="0" cy="0"/>
        </a:xfrm>
      </p:grpSpPr>
      <p:sp>
        <p:nvSpPr>
          <p:cNvPr id="40" name="Google Shape;40;gdb83d23feb_1_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1" name="Google Shape;41;gdb83d23feb_1_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GB" sz="1000"/>
              <a:t>Give the students 5 minutes to complete the worksheet and share the answers with the class.</a:t>
            </a:r>
            <a:endParaRPr sz="1000"/>
          </a:p>
          <a:p>
            <a:pPr indent="0" lvl="0" marL="0" rtl="0" algn="l">
              <a:lnSpc>
                <a:spcPct val="100000"/>
              </a:lnSpc>
              <a:spcBef>
                <a:spcPts val="0"/>
              </a:spcBef>
              <a:spcAft>
                <a:spcPts val="0"/>
              </a:spcAft>
              <a:buSzPts val="1100"/>
              <a:buNone/>
            </a:pPr>
            <a:r>
              <a:rPr lang="en-GB" sz="1000"/>
              <a:t>https://pixabay.com/vectors/milk-bottle-dairy-beverage-white-576439/</a:t>
            </a:r>
            <a:endParaRPr sz="1000"/>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 name="Shape 48"/>
        <p:cNvGrpSpPr/>
        <p:nvPr/>
      </p:nvGrpSpPr>
      <p:grpSpPr>
        <a:xfrm>
          <a:off x="0" y="0"/>
          <a:ext cx="0" cy="0"/>
          <a:chOff x="0" y="0"/>
          <a:chExt cx="0" cy="0"/>
        </a:xfrm>
      </p:grpSpPr>
      <p:sp>
        <p:nvSpPr>
          <p:cNvPr id="49" name="Google Shape;49;gdd97bcb1bb_0_1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0" name="Google Shape;50;gdd97bcb1bb_0_13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sz="1000"/>
          </a:p>
          <a:p>
            <a:pPr indent="0" lvl="0" marL="0" rtl="0" algn="l">
              <a:lnSpc>
                <a:spcPct val="100000"/>
              </a:lnSpc>
              <a:spcBef>
                <a:spcPts val="0"/>
              </a:spcBef>
              <a:spcAft>
                <a:spcPts val="0"/>
              </a:spcAft>
              <a:buSzPts val="1100"/>
              <a:buNone/>
            </a:pPr>
            <a:r>
              <a:t/>
            </a:r>
            <a:endParaRPr sz="1000"/>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 name="Shape 57"/>
        <p:cNvGrpSpPr/>
        <p:nvPr/>
      </p:nvGrpSpPr>
      <p:grpSpPr>
        <a:xfrm>
          <a:off x="0" y="0"/>
          <a:ext cx="0" cy="0"/>
          <a:chOff x="0" y="0"/>
          <a:chExt cx="0" cy="0"/>
        </a:xfrm>
      </p:grpSpPr>
      <p:sp>
        <p:nvSpPr>
          <p:cNvPr id="58" name="Google Shape;58;gd98cb605d6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9" name="Google Shape;59;gd98cb605d6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sz="1000"/>
          </a:p>
          <a:p>
            <a:pPr indent="0" lvl="0" marL="0" rtl="0" algn="l">
              <a:lnSpc>
                <a:spcPct val="100000"/>
              </a:lnSpc>
              <a:spcBef>
                <a:spcPts val="0"/>
              </a:spcBef>
              <a:spcAft>
                <a:spcPts val="0"/>
              </a:spcAft>
              <a:buSzPts val="1100"/>
              <a:buNone/>
            </a:pPr>
            <a:r>
              <a:t/>
            </a:r>
            <a:endParaRPr sz="1000"/>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 name="Shape 66"/>
        <p:cNvGrpSpPr/>
        <p:nvPr/>
      </p:nvGrpSpPr>
      <p:grpSpPr>
        <a:xfrm>
          <a:off x="0" y="0"/>
          <a:ext cx="0" cy="0"/>
          <a:chOff x="0" y="0"/>
          <a:chExt cx="0" cy="0"/>
        </a:xfrm>
      </p:grpSpPr>
      <p:sp>
        <p:nvSpPr>
          <p:cNvPr id="67" name="Google Shape;67;gdd97bcb1bb_0_1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8" name="Google Shape;68;gdd97bcb1bb_0_14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GB" sz="1000"/>
              <a:t>https://pixabay.com/illustrations/list-icon-symbol-paper-sign-flat-2389219/</a:t>
            </a:r>
            <a:endParaRPr sz="1000"/>
          </a:p>
          <a:p>
            <a:pPr indent="0" lvl="0" marL="0" rtl="0" algn="l">
              <a:lnSpc>
                <a:spcPct val="100000"/>
              </a:lnSpc>
              <a:spcBef>
                <a:spcPts val="0"/>
              </a:spcBef>
              <a:spcAft>
                <a:spcPts val="0"/>
              </a:spcAft>
              <a:buSzPts val="1100"/>
              <a:buNone/>
            </a:pPr>
            <a:r>
              <a:t/>
            </a:r>
            <a:endParaRPr sz="1000"/>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 name="Shape 76"/>
        <p:cNvGrpSpPr/>
        <p:nvPr/>
      </p:nvGrpSpPr>
      <p:grpSpPr>
        <a:xfrm>
          <a:off x="0" y="0"/>
          <a:ext cx="0" cy="0"/>
          <a:chOff x="0" y="0"/>
          <a:chExt cx="0" cy="0"/>
        </a:xfrm>
      </p:grpSpPr>
      <p:sp>
        <p:nvSpPr>
          <p:cNvPr id="77" name="Google Shape;77;gdfc097aea0_0_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8" name="Google Shape;78;gdfc097aea0_0_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GB" sz="1000"/>
              <a:t>https://pixabay.com/illustrations/list-icon-symbol-paper-sign-flat-2389219/</a:t>
            </a:r>
            <a:endParaRPr sz="1000"/>
          </a:p>
          <a:p>
            <a:pPr indent="0" lvl="0" marL="0" rtl="0" algn="l">
              <a:lnSpc>
                <a:spcPct val="100000"/>
              </a:lnSpc>
              <a:spcBef>
                <a:spcPts val="0"/>
              </a:spcBef>
              <a:spcAft>
                <a:spcPts val="0"/>
              </a:spcAft>
              <a:buSzPts val="1100"/>
              <a:buNone/>
            </a:pPr>
            <a:r>
              <a:t/>
            </a:r>
            <a:endParaRPr sz="1000"/>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 name="Shape 85"/>
        <p:cNvGrpSpPr/>
        <p:nvPr/>
      </p:nvGrpSpPr>
      <p:grpSpPr>
        <a:xfrm>
          <a:off x="0" y="0"/>
          <a:ext cx="0" cy="0"/>
          <a:chOff x="0" y="0"/>
          <a:chExt cx="0" cy="0"/>
        </a:xfrm>
      </p:grpSpPr>
      <p:sp>
        <p:nvSpPr>
          <p:cNvPr id="86" name="Google Shape;86;gdd97bcb1bb_0_1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7" name="Google Shape;87;gdd97bcb1bb_0_15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sz="1000"/>
          </a:p>
          <a:p>
            <a:pPr indent="0" lvl="0" marL="0" rtl="0" algn="l">
              <a:lnSpc>
                <a:spcPct val="100000"/>
              </a:lnSpc>
              <a:spcBef>
                <a:spcPts val="0"/>
              </a:spcBef>
              <a:spcAft>
                <a:spcPts val="0"/>
              </a:spcAft>
              <a:buSzPts val="1100"/>
              <a:buNone/>
            </a:pPr>
            <a:r>
              <a:rPr lang="en-GB" sz="1000"/>
              <a:t>https://pixabay.com/vectors/arrows-blue-double-reverse-redo-151635/</a:t>
            </a:r>
            <a:endParaRPr sz="1000"/>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 name="Shape 94"/>
        <p:cNvGrpSpPr/>
        <p:nvPr/>
      </p:nvGrpSpPr>
      <p:grpSpPr>
        <a:xfrm>
          <a:off x="0" y="0"/>
          <a:ext cx="0" cy="0"/>
          <a:chOff x="0" y="0"/>
          <a:chExt cx="0" cy="0"/>
        </a:xfrm>
      </p:grpSpPr>
      <p:sp>
        <p:nvSpPr>
          <p:cNvPr id="95" name="Google Shape;95;gdd97bcb1bb_0_17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6" name="Google Shape;96;gdd97bcb1bb_0_17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GB" sz="1000"/>
              <a:t>https://pixabay.com/vectors/index-finger-pointer-click-hand-303579/</a:t>
            </a:r>
            <a:endParaRPr sz="1000"/>
          </a:p>
          <a:p>
            <a:pPr indent="0" lvl="0" marL="0" rtl="0" algn="l">
              <a:lnSpc>
                <a:spcPct val="100000"/>
              </a:lnSpc>
              <a:spcBef>
                <a:spcPts val="0"/>
              </a:spcBef>
              <a:spcAft>
                <a:spcPts val="0"/>
              </a:spcAft>
              <a:buSzPts val="1100"/>
              <a:buNone/>
            </a:pPr>
            <a:r>
              <a:t/>
            </a:r>
            <a:endParaRPr sz="10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_3">
    <p:spTree>
      <p:nvGrpSpPr>
        <p:cNvPr id="10" name="Shape 10"/>
        <p:cNvGrpSpPr/>
        <p:nvPr/>
      </p:nvGrpSpPr>
      <p:grpSpPr>
        <a:xfrm>
          <a:off x="0" y="0"/>
          <a:ext cx="0" cy="0"/>
          <a:chOff x="0" y="0"/>
          <a:chExt cx="0" cy="0"/>
        </a:xfrm>
      </p:grpSpPr>
      <p:sp>
        <p:nvSpPr>
          <p:cNvPr id="11" name="Google Shape;11;p22"/>
          <p:cNvSpPr txBox="1"/>
          <p:nvPr>
            <p:ph type="title"/>
          </p:nvPr>
        </p:nvSpPr>
        <p:spPr>
          <a:xfrm>
            <a:off x="90350" y="470725"/>
            <a:ext cx="8095800" cy="20349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800"/>
              <a:buNone/>
              <a:defRPr sz="5800">
                <a:solidFill>
                  <a:srgbClr val="666666"/>
                </a:solidFill>
              </a:defRPr>
            </a:lvl1pPr>
            <a:lvl2pPr lvl="1" algn="l">
              <a:lnSpc>
                <a:spcPct val="100000"/>
              </a:lnSpc>
              <a:spcBef>
                <a:spcPts val="0"/>
              </a:spcBef>
              <a:spcAft>
                <a:spcPts val="0"/>
              </a:spcAft>
              <a:buSzPts val="2800"/>
              <a:buNone/>
              <a:defRPr>
                <a:solidFill>
                  <a:srgbClr val="666666"/>
                </a:solidFill>
              </a:defRPr>
            </a:lvl2pPr>
            <a:lvl3pPr lvl="2" algn="l">
              <a:lnSpc>
                <a:spcPct val="100000"/>
              </a:lnSpc>
              <a:spcBef>
                <a:spcPts val="0"/>
              </a:spcBef>
              <a:spcAft>
                <a:spcPts val="0"/>
              </a:spcAft>
              <a:buSzPts val="2800"/>
              <a:buNone/>
              <a:defRPr>
                <a:solidFill>
                  <a:srgbClr val="666666"/>
                </a:solidFill>
              </a:defRPr>
            </a:lvl3pPr>
            <a:lvl4pPr lvl="3" algn="l">
              <a:lnSpc>
                <a:spcPct val="100000"/>
              </a:lnSpc>
              <a:spcBef>
                <a:spcPts val="0"/>
              </a:spcBef>
              <a:spcAft>
                <a:spcPts val="0"/>
              </a:spcAft>
              <a:buSzPts val="2800"/>
              <a:buNone/>
              <a:defRPr>
                <a:solidFill>
                  <a:srgbClr val="666666"/>
                </a:solidFill>
              </a:defRPr>
            </a:lvl4pPr>
            <a:lvl5pPr lvl="4" algn="l">
              <a:lnSpc>
                <a:spcPct val="100000"/>
              </a:lnSpc>
              <a:spcBef>
                <a:spcPts val="0"/>
              </a:spcBef>
              <a:spcAft>
                <a:spcPts val="0"/>
              </a:spcAft>
              <a:buSzPts val="2800"/>
              <a:buNone/>
              <a:defRPr>
                <a:solidFill>
                  <a:srgbClr val="666666"/>
                </a:solidFill>
              </a:defRPr>
            </a:lvl5pPr>
            <a:lvl6pPr lvl="5" algn="l">
              <a:lnSpc>
                <a:spcPct val="100000"/>
              </a:lnSpc>
              <a:spcBef>
                <a:spcPts val="0"/>
              </a:spcBef>
              <a:spcAft>
                <a:spcPts val="0"/>
              </a:spcAft>
              <a:buSzPts val="2800"/>
              <a:buNone/>
              <a:defRPr>
                <a:solidFill>
                  <a:srgbClr val="666666"/>
                </a:solidFill>
              </a:defRPr>
            </a:lvl6pPr>
            <a:lvl7pPr lvl="6" algn="l">
              <a:lnSpc>
                <a:spcPct val="100000"/>
              </a:lnSpc>
              <a:spcBef>
                <a:spcPts val="0"/>
              </a:spcBef>
              <a:spcAft>
                <a:spcPts val="0"/>
              </a:spcAft>
              <a:buSzPts val="2800"/>
              <a:buNone/>
              <a:defRPr>
                <a:solidFill>
                  <a:srgbClr val="666666"/>
                </a:solidFill>
              </a:defRPr>
            </a:lvl7pPr>
            <a:lvl8pPr lvl="7" algn="l">
              <a:lnSpc>
                <a:spcPct val="100000"/>
              </a:lnSpc>
              <a:spcBef>
                <a:spcPts val="0"/>
              </a:spcBef>
              <a:spcAft>
                <a:spcPts val="0"/>
              </a:spcAft>
              <a:buSzPts val="2800"/>
              <a:buNone/>
              <a:defRPr>
                <a:solidFill>
                  <a:srgbClr val="666666"/>
                </a:solidFill>
              </a:defRPr>
            </a:lvl8pPr>
            <a:lvl9pPr lvl="8" algn="l">
              <a:lnSpc>
                <a:spcPct val="100000"/>
              </a:lnSpc>
              <a:spcBef>
                <a:spcPts val="0"/>
              </a:spcBef>
              <a:spcAft>
                <a:spcPts val="0"/>
              </a:spcAft>
              <a:buSzPts val="2800"/>
              <a:buNone/>
              <a:defRPr>
                <a:solidFill>
                  <a:srgbClr val="666666"/>
                </a:solidFill>
              </a:defRPr>
            </a:lvl9pPr>
          </a:lstStyle>
          <a:p/>
        </p:txBody>
      </p:sp>
      <p:sp>
        <p:nvSpPr>
          <p:cNvPr id="12" name="Google Shape;12;p22"/>
          <p:cNvSpPr txBox="1"/>
          <p:nvPr>
            <p:ph idx="1" type="subTitle"/>
          </p:nvPr>
        </p:nvSpPr>
        <p:spPr>
          <a:xfrm>
            <a:off x="532725" y="2665400"/>
            <a:ext cx="8095800" cy="731100"/>
          </a:xfrm>
          <a:prstGeom prst="rect">
            <a:avLst/>
          </a:prstGeom>
          <a:noFill/>
          <a:ln>
            <a:noFill/>
          </a:ln>
        </p:spPr>
        <p:txBody>
          <a:bodyPr anchorCtr="0" anchor="t" bIns="91425" lIns="91425" spcFirstLastPara="1" rIns="91425" wrap="square" tIns="91425">
            <a:noAutofit/>
          </a:bodyPr>
          <a:lstStyle>
            <a:lvl1pPr lvl="0" algn="l">
              <a:lnSpc>
                <a:spcPct val="115000"/>
              </a:lnSpc>
              <a:spcBef>
                <a:spcPts val="0"/>
              </a:spcBef>
              <a:spcAft>
                <a:spcPts val="0"/>
              </a:spcAft>
              <a:buSzPts val="1800"/>
              <a:buNone/>
              <a:defRPr>
                <a:solidFill>
                  <a:srgbClr val="434343"/>
                </a:solidFill>
              </a:defRPr>
            </a:lvl1pPr>
            <a:lvl2pPr lvl="1" algn="l">
              <a:lnSpc>
                <a:spcPct val="115000"/>
              </a:lnSpc>
              <a:spcBef>
                <a:spcPts val="1600"/>
              </a:spcBef>
              <a:spcAft>
                <a:spcPts val="0"/>
              </a:spcAft>
              <a:buSzPts val="1400"/>
              <a:buNone/>
              <a:defRPr/>
            </a:lvl2pPr>
            <a:lvl3pPr lvl="2" algn="l">
              <a:lnSpc>
                <a:spcPct val="115000"/>
              </a:lnSpc>
              <a:spcBef>
                <a:spcPts val="1600"/>
              </a:spcBef>
              <a:spcAft>
                <a:spcPts val="0"/>
              </a:spcAft>
              <a:buSzPts val="1400"/>
              <a:buNone/>
              <a:defRPr/>
            </a:lvl3pPr>
            <a:lvl4pPr lvl="3" algn="l">
              <a:lnSpc>
                <a:spcPct val="115000"/>
              </a:lnSpc>
              <a:spcBef>
                <a:spcPts val="1600"/>
              </a:spcBef>
              <a:spcAft>
                <a:spcPts val="0"/>
              </a:spcAft>
              <a:buSzPts val="1400"/>
              <a:buNone/>
              <a:defRPr/>
            </a:lvl4pPr>
            <a:lvl5pPr lvl="4" algn="l">
              <a:lnSpc>
                <a:spcPct val="115000"/>
              </a:lnSpc>
              <a:spcBef>
                <a:spcPts val="1600"/>
              </a:spcBef>
              <a:spcAft>
                <a:spcPts val="0"/>
              </a:spcAft>
              <a:buSzPts val="1400"/>
              <a:buNone/>
              <a:defRPr/>
            </a:lvl5pPr>
            <a:lvl6pPr lvl="5" algn="l">
              <a:lnSpc>
                <a:spcPct val="115000"/>
              </a:lnSpc>
              <a:spcBef>
                <a:spcPts val="1600"/>
              </a:spcBef>
              <a:spcAft>
                <a:spcPts val="0"/>
              </a:spcAft>
              <a:buSzPts val="1400"/>
              <a:buNone/>
              <a:defRPr/>
            </a:lvl6pPr>
            <a:lvl7pPr lvl="6" algn="l">
              <a:lnSpc>
                <a:spcPct val="115000"/>
              </a:lnSpc>
              <a:spcBef>
                <a:spcPts val="1600"/>
              </a:spcBef>
              <a:spcAft>
                <a:spcPts val="0"/>
              </a:spcAft>
              <a:buSzPts val="1400"/>
              <a:buNone/>
              <a:defRPr/>
            </a:lvl7pPr>
            <a:lvl8pPr lvl="7" algn="l">
              <a:lnSpc>
                <a:spcPct val="115000"/>
              </a:lnSpc>
              <a:spcBef>
                <a:spcPts val="1600"/>
              </a:spcBef>
              <a:spcAft>
                <a:spcPts val="0"/>
              </a:spcAft>
              <a:buSzPts val="1400"/>
              <a:buNone/>
              <a:defRPr/>
            </a:lvl8pPr>
            <a:lvl9pPr lvl="8" algn="l">
              <a:lnSpc>
                <a:spcPct val="115000"/>
              </a:lnSpc>
              <a:spcBef>
                <a:spcPts val="1600"/>
              </a:spcBef>
              <a:spcAft>
                <a:spcPts val="1600"/>
              </a:spcAft>
              <a:buSzPts val="1400"/>
              <a:buNone/>
              <a:defRPr/>
            </a:lvl9pPr>
          </a:lstStyle>
          <a:p/>
        </p:txBody>
      </p:sp>
      <p:sp>
        <p:nvSpPr>
          <p:cNvPr id="13" name="Google Shape;13;p22"/>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algn="r">
              <a:buNone/>
              <a:defRPr sz="1300">
                <a:solidFill>
                  <a:srgbClr val="666666"/>
                </a:solidFill>
                <a:latin typeface="Quicksand"/>
                <a:ea typeface="Quicksand"/>
                <a:cs typeface="Quicksand"/>
                <a:sym typeface="Quicksand"/>
              </a:defRPr>
            </a:lvl1pPr>
            <a:lvl2pPr lvl="1" algn="r">
              <a:buNone/>
              <a:defRPr sz="1300">
                <a:solidFill>
                  <a:srgbClr val="666666"/>
                </a:solidFill>
                <a:latin typeface="Quicksand"/>
                <a:ea typeface="Quicksand"/>
                <a:cs typeface="Quicksand"/>
                <a:sym typeface="Quicksand"/>
              </a:defRPr>
            </a:lvl2pPr>
            <a:lvl3pPr lvl="2" algn="r">
              <a:buNone/>
              <a:defRPr sz="1300">
                <a:solidFill>
                  <a:srgbClr val="666666"/>
                </a:solidFill>
                <a:latin typeface="Quicksand"/>
                <a:ea typeface="Quicksand"/>
                <a:cs typeface="Quicksand"/>
                <a:sym typeface="Quicksand"/>
              </a:defRPr>
            </a:lvl3pPr>
            <a:lvl4pPr lvl="3" algn="r">
              <a:buNone/>
              <a:defRPr sz="1300">
                <a:solidFill>
                  <a:srgbClr val="666666"/>
                </a:solidFill>
                <a:latin typeface="Quicksand"/>
                <a:ea typeface="Quicksand"/>
                <a:cs typeface="Quicksand"/>
                <a:sym typeface="Quicksand"/>
              </a:defRPr>
            </a:lvl4pPr>
            <a:lvl5pPr lvl="4" algn="r">
              <a:buNone/>
              <a:defRPr sz="1300">
                <a:solidFill>
                  <a:srgbClr val="666666"/>
                </a:solidFill>
                <a:latin typeface="Quicksand"/>
                <a:ea typeface="Quicksand"/>
                <a:cs typeface="Quicksand"/>
                <a:sym typeface="Quicksand"/>
              </a:defRPr>
            </a:lvl5pPr>
            <a:lvl6pPr lvl="5" algn="r">
              <a:buNone/>
              <a:defRPr sz="1300">
                <a:solidFill>
                  <a:srgbClr val="666666"/>
                </a:solidFill>
                <a:latin typeface="Quicksand"/>
                <a:ea typeface="Quicksand"/>
                <a:cs typeface="Quicksand"/>
                <a:sym typeface="Quicksand"/>
              </a:defRPr>
            </a:lvl6pPr>
            <a:lvl7pPr lvl="6" algn="r">
              <a:buNone/>
              <a:defRPr sz="1300">
                <a:solidFill>
                  <a:srgbClr val="666666"/>
                </a:solidFill>
                <a:latin typeface="Quicksand"/>
                <a:ea typeface="Quicksand"/>
                <a:cs typeface="Quicksand"/>
                <a:sym typeface="Quicksand"/>
              </a:defRPr>
            </a:lvl7pPr>
            <a:lvl8pPr lvl="7" algn="r">
              <a:buNone/>
              <a:defRPr sz="1300">
                <a:solidFill>
                  <a:srgbClr val="666666"/>
                </a:solidFill>
                <a:latin typeface="Quicksand"/>
                <a:ea typeface="Quicksand"/>
                <a:cs typeface="Quicksand"/>
                <a:sym typeface="Quicksand"/>
              </a:defRPr>
            </a:lvl8pPr>
            <a:lvl9pPr lvl="8" algn="r">
              <a:buNone/>
              <a:defRPr sz="1300">
                <a:solidFill>
                  <a:srgbClr val="666666"/>
                </a:solidFill>
                <a:latin typeface="Quicksand"/>
                <a:ea typeface="Quicksand"/>
                <a:cs typeface="Quicksand"/>
                <a:sym typeface="Quicksand"/>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bjectives / Questions / Lists">
  <p:cSld name="TITLE_4_1_1_1_2">
    <p:spTree>
      <p:nvGrpSpPr>
        <p:cNvPr id="14" name="Shape 14"/>
        <p:cNvGrpSpPr/>
        <p:nvPr/>
      </p:nvGrpSpPr>
      <p:grpSpPr>
        <a:xfrm>
          <a:off x="0" y="0"/>
          <a:ext cx="0" cy="0"/>
          <a:chOff x="0" y="0"/>
          <a:chExt cx="0" cy="0"/>
        </a:xfrm>
      </p:grpSpPr>
      <p:sp>
        <p:nvSpPr>
          <p:cNvPr id="15" name="Google Shape;15;p23"/>
          <p:cNvSpPr txBox="1"/>
          <p:nvPr>
            <p:ph idx="1" type="body"/>
          </p:nvPr>
        </p:nvSpPr>
        <p:spPr>
          <a:xfrm>
            <a:off x="310900" y="1017725"/>
            <a:ext cx="8522100" cy="3811500"/>
          </a:xfrm>
          <a:prstGeom prst="rect">
            <a:avLst/>
          </a:prstGeom>
          <a:noFill/>
          <a:ln>
            <a:noFill/>
          </a:ln>
        </p:spPr>
        <p:txBody>
          <a:bodyPr anchorCtr="0" anchor="t" bIns="91425" lIns="91425" spcFirstLastPara="1" rIns="91425" wrap="square" tIns="91425">
            <a:noAutofit/>
          </a:bodyPr>
          <a:lstStyle>
            <a:lvl1pPr indent="-342900" lvl="0" marL="457200" algn="l">
              <a:lnSpc>
                <a:spcPct val="115000"/>
              </a:lnSpc>
              <a:spcBef>
                <a:spcPts val="0"/>
              </a:spcBef>
              <a:spcAft>
                <a:spcPts val="0"/>
              </a:spcAft>
              <a:buSzPts val="1800"/>
              <a:buFont typeface="Arial"/>
              <a:buChar char="●"/>
              <a:defRPr>
                <a:latin typeface="Arial"/>
                <a:ea typeface="Arial"/>
                <a:cs typeface="Arial"/>
                <a:sym typeface="Arial"/>
              </a:defRPr>
            </a:lvl1pPr>
            <a:lvl2pPr indent="-317500" lvl="1" marL="914400" algn="l">
              <a:lnSpc>
                <a:spcPct val="115000"/>
              </a:lnSpc>
              <a:spcBef>
                <a:spcPts val="1600"/>
              </a:spcBef>
              <a:spcAft>
                <a:spcPts val="0"/>
              </a:spcAft>
              <a:buSzPts val="1400"/>
              <a:buFont typeface="Arial"/>
              <a:buChar char="○"/>
              <a:defRPr>
                <a:latin typeface="Arial"/>
                <a:ea typeface="Arial"/>
                <a:cs typeface="Arial"/>
                <a:sym typeface="Arial"/>
              </a:defRPr>
            </a:lvl2pPr>
            <a:lvl3pPr indent="-317500" lvl="2" marL="1371600" algn="l">
              <a:lnSpc>
                <a:spcPct val="115000"/>
              </a:lnSpc>
              <a:spcBef>
                <a:spcPts val="1600"/>
              </a:spcBef>
              <a:spcAft>
                <a:spcPts val="0"/>
              </a:spcAft>
              <a:buSzPts val="1400"/>
              <a:buFont typeface="Arial"/>
              <a:buChar char="■"/>
              <a:defRPr>
                <a:latin typeface="Arial"/>
                <a:ea typeface="Arial"/>
                <a:cs typeface="Arial"/>
                <a:sym typeface="Arial"/>
              </a:defRPr>
            </a:lvl3pPr>
            <a:lvl4pPr indent="-317500" lvl="3" marL="1828800" algn="l">
              <a:lnSpc>
                <a:spcPct val="115000"/>
              </a:lnSpc>
              <a:spcBef>
                <a:spcPts val="1600"/>
              </a:spcBef>
              <a:spcAft>
                <a:spcPts val="0"/>
              </a:spcAft>
              <a:buSzPts val="1400"/>
              <a:buFont typeface="Arial"/>
              <a:buChar char="●"/>
              <a:defRPr>
                <a:latin typeface="Arial"/>
                <a:ea typeface="Arial"/>
                <a:cs typeface="Arial"/>
                <a:sym typeface="Arial"/>
              </a:defRPr>
            </a:lvl4pPr>
            <a:lvl5pPr indent="-317500" lvl="4" marL="2286000" algn="l">
              <a:lnSpc>
                <a:spcPct val="115000"/>
              </a:lnSpc>
              <a:spcBef>
                <a:spcPts val="1600"/>
              </a:spcBef>
              <a:spcAft>
                <a:spcPts val="0"/>
              </a:spcAft>
              <a:buSzPts val="1400"/>
              <a:buFont typeface="Arial"/>
              <a:buChar char="○"/>
              <a:defRPr>
                <a:latin typeface="Arial"/>
                <a:ea typeface="Arial"/>
                <a:cs typeface="Arial"/>
                <a:sym typeface="Arial"/>
              </a:defRPr>
            </a:lvl5pPr>
            <a:lvl6pPr indent="-317500" lvl="5" marL="2743200" algn="l">
              <a:lnSpc>
                <a:spcPct val="115000"/>
              </a:lnSpc>
              <a:spcBef>
                <a:spcPts val="1600"/>
              </a:spcBef>
              <a:spcAft>
                <a:spcPts val="0"/>
              </a:spcAft>
              <a:buSzPts val="1400"/>
              <a:buFont typeface="Arial"/>
              <a:buChar char="■"/>
              <a:defRPr>
                <a:latin typeface="Arial"/>
                <a:ea typeface="Arial"/>
                <a:cs typeface="Arial"/>
                <a:sym typeface="Arial"/>
              </a:defRPr>
            </a:lvl6pPr>
            <a:lvl7pPr indent="-317500" lvl="6" marL="3200400" algn="l">
              <a:lnSpc>
                <a:spcPct val="115000"/>
              </a:lnSpc>
              <a:spcBef>
                <a:spcPts val="1600"/>
              </a:spcBef>
              <a:spcAft>
                <a:spcPts val="0"/>
              </a:spcAft>
              <a:buSzPts val="1400"/>
              <a:buFont typeface="Arial"/>
              <a:buChar char="●"/>
              <a:defRPr>
                <a:latin typeface="Arial"/>
                <a:ea typeface="Arial"/>
                <a:cs typeface="Arial"/>
                <a:sym typeface="Arial"/>
              </a:defRPr>
            </a:lvl7pPr>
            <a:lvl8pPr indent="-317500" lvl="7" marL="3657600" algn="l">
              <a:lnSpc>
                <a:spcPct val="115000"/>
              </a:lnSpc>
              <a:spcBef>
                <a:spcPts val="1600"/>
              </a:spcBef>
              <a:spcAft>
                <a:spcPts val="0"/>
              </a:spcAft>
              <a:buSzPts val="1400"/>
              <a:buFont typeface="Arial"/>
              <a:buChar char="○"/>
              <a:defRPr>
                <a:latin typeface="Arial"/>
                <a:ea typeface="Arial"/>
                <a:cs typeface="Arial"/>
                <a:sym typeface="Arial"/>
              </a:defRPr>
            </a:lvl8pPr>
            <a:lvl9pPr indent="-317500" lvl="8" marL="4114800" algn="l">
              <a:lnSpc>
                <a:spcPct val="115000"/>
              </a:lnSpc>
              <a:spcBef>
                <a:spcPts val="1600"/>
              </a:spcBef>
              <a:spcAft>
                <a:spcPts val="1600"/>
              </a:spcAft>
              <a:buSzPts val="1400"/>
              <a:buFont typeface="Arial"/>
              <a:buChar char="■"/>
              <a:defRPr>
                <a:latin typeface="Arial"/>
                <a:ea typeface="Arial"/>
                <a:cs typeface="Arial"/>
                <a:sym typeface="Arial"/>
              </a:defRPr>
            </a:lvl9pPr>
          </a:lstStyle>
          <a:p/>
        </p:txBody>
      </p:sp>
      <p:sp>
        <p:nvSpPr>
          <p:cNvPr id="16" name="Google Shape;16;p23"/>
          <p:cNvSpPr txBox="1"/>
          <p:nvPr>
            <p:ph type="title"/>
          </p:nvPr>
        </p:nvSpPr>
        <p:spPr>
          <a:xfrm>
            <a:off x="146350" y="310900"/>
            <a:ext cx="8522100" cy="7068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2800"/>
              <a:buNone/>
              <a:defRPr sz="20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7" name="Google Shape;17;p23"/>
          <p:cNvSpPr txBox="1"/>
          <p:nvPr>
            <p:ph idx="12" type="sldNum"/>
          </p:nvPr>
        </p:nvSpPr>
        <p:spPr>
          <a:xfrm>
            <a:off x="8832200" y="4829300"/>
            <a:ext cx="311700" cy="314100"/>
          </a:xfrm>
          <a:prstGeom prst="rect">
            <a:avLst/>
          </a:prstGeom>
          <a:noFill/>
          <a:ln>
            <a:noFill/>
          </a:ln>
        </p:spPr>
        <p:txBody>
          <a:bodyPr anchorCtr="0" anchor="t" bIns="91425" lIns="91425" spcFirstLastPara="1" rIns="91425" wrap="square" tIns="91425">
            <a:noAutofit/>
          </a:bodyPr>
          <a:lstStyle>
            <a:lvl1pPr indent="0" lvl="0" marL="0" marR="0" algn="ctr">
              <a:lnSpc>
                <a:spcPct val="100000"/>
              </a:lnSpc>
              <a:spcBef>
                <a:spcPts val="0"/>
              </a:spcBef>
              <a:spcAft>
                <a:spcPts val="0"/>
              </a:spcAft>
              <a:buClr>
                <a:srgbClr val="000000"/>
              </a:buClr>
              <a:buSzPts val="800"/>
              <a:buFont typeface="Arial"/>
              <a:buNone/>
              <a:defRPr b="0" i="0" sz="800" u="none" cap="none" strike="noStrike">
                <a:solidFill>
                  <a:srgbClr val="494985"/>
                </a:solidFill>
                <a:latin typeface="Quicksand Light"/>
                <a:ea typeface="Quicksand Light"/>
                <a:cs typeface="Quicksand Light"/>
                <a:sym typeface="Quicksand Light"/>
              </a:defRPr>
            </a:lvl1pPr>
            <a:lvl2pPr indent="0" lvl="1" marL="0" marR="0" algn="ctr">
              <a:lnSpc>
                <a:spcPct val="100000"/>
              </a:lnSpc>
              <a:spcBef>
                <a:spcPts val="0"/>
              </a:spcBef>
              <a:spcAft>
                <a:spcPts val="0"/>
              </a:spcAft>
              <a:buClr>
                <a:srgbClr val="000000"/>
              </a:buClr>
              <a:buSzPts val="800"/>
              <a:buFont typeface="Arial"/>
              <a:buNone/>
              <a:defRPr b="0" i="0" sz="800" u="none" cap="none" strike="noStrike">
                <a:solidFill>
                  <a:srgbClr val="494985"/>
                </a:solidFill>
                <a:latin typeface="Quicksand Light"/>
                <a:ea typeface="Quicksand Light"/>
                <a:cs typeface="Quicksand Light"/>
                <a:sym typeface="Quicksand Light"/>
              </a:defRPr>
            </a:lvl2pPr>
            <a:lvl3pPr indent="0" lvl="2" marL="0" marR="0" algn="ctr">
              <a:lnSpc>
                <a:spcPct val="100000"/>
              </a:lnSpc>
              <a:spcBef>
                <a:spcPts val="0"/>
              </a:spcBef>
              <a:spcAft>
                <a:spcPts val="0"/>
              </a:spcAft>
              <a:buClr>
                <a:srgbClr val="000000"/>
              </a:buClr>
              <a:buSzPts val="800"/>
              <a:buFont typeface="Arial"/>
              <a:buNone/>
              <a:defRPr b="0" i="0" sz="800" u="none" cap="none" strike="noStrike">
                <a:solidFill>
                  <a:srgbClr val="494985"/>
                </a:solidFill>
                <a:latin typeface="Quicksand Light"/>
                <a:ea typeface="Quicksand Light"/>
                <a:cs typeface="Quicksand Light"/>
                <a:sym typeface="Quicksand Light"/>
              </a:defRPr>
            </a:lvl3pPr>
            <a:lvl4pPr indent="0" lvl="3" marL="0" marR="0" algn="ctr">
              <a:lnSpc>
                <a:spcPct val="100000"/>
              </a:lnSpc>
              <a:spcBef>
                <a:spcPts val="0"/>
              </a:spcBef>
              <a:spcAft>
                <a:spcPts val="0"/>
              </a:spcAft>
              <a:buClr>
                <a:srgbClr val="000000"/>
              </a:buClr>
              <a:buSzPts val="800"/>
              <a:buFont typeface="Arial"/>
              <a:buNone/>
              <a:defRPr b="0" i="0" sz="800" u="none" cap="none" strike="noStrike">
                <a:solidFill>
                  <a:srgbClr val="494985"/>
                </a:solidFill>
                <a:latin typeface="Quicksand Light"/>
                <a:ea typeface="Quicksand Light"/>
                <a:cs typeface="Quicksand Light"/>
                <a:sym typeface="Quicksand Light"/>
              </a:defRPr>
            </a:lvl4pPr>
            <a:lvl5pPr indent="0" lvl="4" marL="0" marR="0" algn="ctr">
              <a:lnSpc>
                <a:spcPct val="100000"/>
              </a:lnSpc>
              <a:spcBef>
                <a:spcPts val="0"/>
              </a:spcBef>
              <a:spcAft>
                <a:spcPts val="0"/>
              </a:spcAft>
              <a:buClr>
                <a:srgbClr val="000000"/>
              </a:buClr>
              <a:buSzPts val="800"/>
              <a:buFont typeface="Arial"/>
              <a:buNone/>
              <a:defRPr b="0" i="0" sz="800" u="none" cap="none" strike="noStrike">
                <a:solidFill>
                  <a:srgbClr val="494985"/>
                </a:solidFill>
                <a:latin typeface="Quicksand Light"/>
                <a:ea typeface="Quicksand Light"/>
                <a:cs typeface="Quicksand Light"/>
                <a:sym typeface="Quicksand Light"/>
              </a:defRPr>
            </a:lvl5pPr>
            <a:lvl6pPr indent="0" lvl="5" marL="0" marR="0" algn="ctr">
              <a:lnSpc>
                <a:spcPct val="100000"/>
              </a:lnSpc>
              <a:spcBef>
                <a:spcPts val="0"/>
              </a:spcBef>
              <a:spcAft>
                <a:spcPts val="0"/>
              </a:spcAft>
              <a:buClr>
                <a:srgbClr val="000000"/>
              </a:buClr>
              <a:buSzPts val="800"/>
              <a:buFont typeface="Arial"/>
              <a:buNone/>
              <a:defRPr b="0" i="0" sz="800" u="none" cap="none" strike="noStrike">
                <a:solidFill>
                  <a:srgbClr val="494985"/>
                </a:solidFill>
                <a:latin typeface="Quicksand Light"/>
                <a:ea typeface="Quicksand Light"/>
                <a:cs typeface="Quicksand Light"/>
                <a:sym typeface="Quicksand Light"/>
              </a:defRPr>
            </a:lvl6pPr>
            <a:lvl7pPr indent="0" lvl="6" marL="0" marR="0" algn="ctr">
              <a:lnSpc>
                <a:spcPct val="100000"/>
              </a:lnSpc>
              <a:spcBef>
                <a:spcPts val="0"/>
              </a:spcBef>
              <a:spcAft>
                <a:spcPts val="0"/>
              </a:spcAft>
              <a:buClr>
                <a:srgbClr val="000000"/>
              </a:buClr>
              <a:buSzPts val="800"/>
              <a:buFont typeface="Arial"/>
              <a:buNone/>
              <a:defRPr b="0" i="0" sz="800" u="none" cap="none" strike="noStrike">
                <a:solidFill>
                  <a:srgbClr val="494985"/>
                </a:solidFill>
                <a:latin typeface="Quicksand Light"/>
                <a:ea typeface="Quicksand Light"/>
                <a:cs typeface="Quicksand Light"/>
                <a:sym typeface="Quicksand Light"/>
              </a:defRPr>
            </a:lvl7pPr>
            <a:lvl8pPr indent="0" lvl="7" marL="0" marR="0" algn="ctr">
              <a:lnSpc>
                <a:spcPct val="100000"/>
              </a:lnSpc>
              <a:spcBef>
                <a:spcPts val="0"/>
              </a:spcBef>
              <a:spcAft>
                <a:spcPts val="0"/>
              </a:spcAft>
              <a:buClr>
                <a:srgbClr val="000000"/>
              </a:buClr>
              <a:buSzPts val="800"/>
              <a:buFont typeface="Arial"/>
              <a:buNone/>
              <a:defRPr b="0" i="0" sz="800" u="none" cap="none" strike="noStrike">
                <a:solidFill>
                  <a:srgbClr val="494985"/>
                </a:solidFill>
                <a:latin typeface="Quicksand Light"/>
                <a:ea typeface="Quicksand Light"/>
                <a:cs typeface="Quicksand Light"/>
                <a:sym typeface="Quicksand Light"/>
              </a:defRPr>
            </a:lvl8pPr>
            <a:lvl9pPr indent="0" lvl="8" marL="0" marR="0" algn="ctr">
              <a:lnSpc>
                <a:spcPct val="100000"/>
              </a:lnSpc>
              <a:spcBef>
                <a:spcPts val="0"/>
              </a:spcBef>
              <a:spcAft>
                <a:spcPts val="0"/>
              </a:spcAft>
              <a:buClr>
                <a:srgbClr val="000000"/>
              </a:buClr>
              <a:buSzPts val="800"/>
              <a:buFont typeface="Arial"/>
              <a:buNone/>
              <a:defRPr b="0" i="0" sz="800" u="none" cap="none" strike="noStrike">
                <a:solidFill>
                  <a:srgbClr val="494985"/>
                </a:solidFill>
                <a:latin typeface="Quicksand Light"/>
                <a:ea typeface="Quicksand Light"/>
                <a:cs typeface="Quicksand Light"/>
                <a:sym typeface="Quicksand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or Images side by side">
  <p:cSld name="TITLE_4_1_1_1_3_1_1_1">
    <p:spTree>
      <p:nvGrpSpPr>
        <p:cNvPr id="18" name="Shape 18"/>
        <p:cNvGrpSpPr/>
        <p:nvPr/>
      </p:nvGrpSpPr>
      <p:grpSpPr>
        <a:xfrm>
          <a:off x="0" y="0"/>
          <a:ext cx="0" cy="0"/>
          <a:chOff x="0" y="0"/>
          <a:chExt cx="0" cy="0"/>
        </a:xfrm>
      </p:grpSpPr>
      <p:sp>
        <p:nvSpPr>
          <p:cNvPr id="19" name="Google Shape;19;p24"/>
          <p:cNvSpPr txBox="1"/>
          <p:nvPr>
            <p:ph idx="1" type="body"/>
          </p:nvPr>
        </p:nvSpPr>
        <p:spPr>
          <a:xfrm>
            <a:off x="310900" y="1170124"/>
            <a:ext cx="4096500" cy="3659100"/>
          </a:xfrm>
          <a:prstGeom prst="rect">
            <a:avLst/>
          </a:prstGeom>
          <a:noFill/>
          <a:ln>
            <a:noFill/>
          </a:ln>
        </p:spPr>
        <p:txBody>
          <a:bodyPr anchorCtr="0" anchor="t" bIns="91425" lIns="91425" spcFirstLastPara="1" rIns="91425" wrap="square" tIns="91425">
            <a:noAutofit/>
          </a:bodyPr>
          <a:lstStyle>
            <a:lvl1pPr indent="-342900" lvl="0" marL="457200" algn="l">
              <a:lnSpc>
                <a:spcPct val="115000"/>
              </a:lnSpc>
              <a:spcBef>
                <a:spcPts val="0"/>
              </a:spcBef>
              <a:spcAft>
                <a:spcPts val="0"/>
              </a:spcAft>
              <a:buSzPts val="1800"/>
              <a:buFont typeface="Arial"/>
              <a:buChar char="●"/>
              <a:defRPr>
                <a:latin typeface="Arial"/>
                <a:ea typeface="Arial"/>
                <a:cs typeface="Arial"/>
                <a:sym typeface="Arial"/>
              </a:defRPr>
            </a:lvl1pPr>
            <a:lvl2pPr indent="-317500" lvl="1" marL="914400" algn="l">
              <a:lnSpc>
                <a:spcPct val="115000"/>
              </a:lnSpc>
              <a:spcBef>
                <a:spcPts val="1600"/>
              </a:spcBef>
              <a:spcAft>
                <a:spcPts val="0"/>
              </a:spcAft>
              <a:buSzPts val="1400"/>
              <a:buFont typeface="Arial"/>
              <a:buChar char="○"/>
              <a:defRPr>
                <a:latin typeface="Arial"/>
                <a:ea typeface="Arial"/>
                <a:cs typeface="Arial"/>
                <a:sym typeface="Arial"/>
              </a:defRPr>
            </a:lvl2pPr>
            <a:lvl3pPr indent="-317500" lvl="2" marL="1371600" algn="l">
              <a:lnSpc>
                <a:spcPct val="115000"/>
              </a:lnSpc>
              <a:spcBef>
                <a:spcPts val="1600"/>
              </a:spcBef>
              <a:spcAft>
                <a:spcPts val="0"/>
              </a:spcAft>
              <a:buSzPts val="1400"/>
              <a:buFont typeface="Arial"/>
              <a:buChar char="■"/>
              <a:defRPr>
                <a:latin typeface="Arial"/>
                <a:ea typeface="Arial"/>
                <a:cs typeface="Arial"/>
                <a:sym typeface="Arial"/>
              </a:defRPr>
            </a:lvl3pPr>
            <a:lvl4pPr indent="-317500" lvl="3" marL="1828800" algn="l">
              <a:lnSpc>
                <a:spcPct val="115000"/>
              </a:lnSpc>
              <a:spcBef>
                <a:spcPts val="1600"/>
              </a:spcBef>
              <a:spcAft>
                <a:spcPts val="0"/>
              </a:spcAft>
              <a:buSzPts val="1400"/>
              <a:buFont typeface="Arial"/>
              <a:buChar char="●"/>
              <a:defRPr>
                <a:latin typeface="Arial"/>
                <a:ea typeface="Arial"/>
                <a:cs typeface="Arial"/>
                <a:sym typeface="Arial"/>
              </a:defRPr>
            </a:lvl4pPr>
            <a:lvl5pPr indent="-317500" lvl="4" marL="2286000" algn="l">
              <a:lnSpc>
                <a:spcPct val="115000"/>
              </a:lnSpc>
              <a:spcBef>
                <a:spcPts val="1600"/>
              </a:spcBef>
              <a:spcAft>
                <a:spcPts val="0"/>
              </a:spcAft>
              <a:buSzPts val="1400"/>
              <a:buFont typeface="Arial"/>
              <a:buChar char="○"/>
              <a:defRPr>
                <a:latin typeface="Arial"/>
                <a:ea typeface="Arial"/>
                <a:cs typeface="Arial"/>
                <a:sym typeface="Arial"/>
              </a:defRPr>
            </a:lvl5pPr>
            <a:lvl6pPr indent="-317500" lvl="5" marL="2743200" algn="l">
              <a:lnSpc>
                <a:spcPct val="115000"/>
              </a:lnSpc>
              <a:spcBef>
                <a:spcPts val="1600"/>
              </a:spcBef>
              <a:spcAft>
                <a:spcPts val="0"/>
              </a:spcAft>
              <a:buSzPts val="1400"/>
              <a:buFont typeface="Arial"/>
              <a:buChar char="■"/>
              <a:defRPr>
                <a:latin typeface="Arial"/>
                <a:ea typeface="Arial"/>
                <a:cs typeface="Arial"/>
                <a:sym typeface="Arial"/>
              </a:defRPr>
            </a:lvl6pPr>
            <a:lvl7pPr indent="-317500" lvl="6" marL="3200400" algn="l">
              <a:lnSpc>
                <a:spcPct val="115000"/>
              </a:lnSpc>
              <a:spcBef>
                <a:spcPts val="1600"/>
              </a:spcBef>
              <a:spcAft>
                <a:spcPts val="0"/>
              </a:spcAft>
              <a:buSzPts val="1400"/>
              <a:buFont typeface="Arial"/>
              <a:buChar char="●"/>
              <a:defRPr>
                <a:latin typeface="Arial"/>
                <a:ea typeface="Arial"/>
                <a:cs typeface="Arial"/>
                <a:sym typeface="Arial"/>
              </a:defRPr>
            </a:lvl7pPr>
            <a:lvl8pPr indent="-317500" lvl="7" marL="3657600" algn="l">
              <a:lnSpc>
                <a:spcPct val="115000"/>
              </a:lnSpc>
              <a:spcBef>
                <a:spcPts val="1600"/>
              </a:spcBef>
              <a:spcAft>
                <a:spcPts val="0"/>
              </a:spcAft>
              <a:buSzPts val="1400"/>
              <a:buFont typeface="Arial"/>
              <a:buChar char="○"/>
              <a:defRPr>
                <a:latin typeface="Arial"/>
                <a:ea typeface="Arial"/>
                <a:cs typeface="Arial"/>
                <a:sym typeface="Arial"/>
              </a:defRPr>
            </a:lvl8pPr>
            <a:lvl9pPr indent="-317500" lvl="8" marL="4114800" algn="l">
              <a:lnSpc>
                <a:spcPct val="115000"/>
              </a:lnSpc>
              <a:spcBef>
                <a:spcPts val="1600"/>
              </a:spcBef>
              <a:spcAft>
                <a:spcPts val="1600"/>
              </a:spcAft>
              <a:buSzPts val="1400"/>
              <a:buFont typeface="Arial"/>
              <a:buChar char="■"/>
              <a:defRPr>
                <a:latin typeface="Arial"/>
                <a:ea typeface="Arial"/>
                <a:cs typeface="Arial"/>
                <a:sym typeface="Arial"/>
              </a:defRPr>
            </a:lvl9pPr>
          </a:lstStyle>
          <a:p/>
        </p:txBody>
      </p:sp>
      <p:sp>
        <p:nvSpPr>
          <p:cNvPr id="20" name="Google Shape;20;p24"/>
          <p:cNvSpPr txBox="1"/>
          <p:nvPr>
            <p:ph type="title"/>
          </p:nvPr>
        </p:nvSpPr>
        <p:spPr>
          <a:xfrm>
            <a:off x="310900" y="319600"/>
            <a:ext cx="8521200" cy="6981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2800"/>
              <a:buNone/>
              <a:defRPr sz="24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1" name="Google Shape;21;p24"/>
          <p:cNvSpPr txBox="1"/>
          <p:nvPr>
            <p:ph idx="12" type="sldNum"/>
          </p:nvPr>
        </p:nvSpPr>
        <p:spPr>
          <a:xfrm>
            <a:off x="8832200" y="4829300"/>
            <a:ext cx="311700" cy="314100"/>
          </a:xfrm>
          <a:prstGeom prst="rect">
            <a:avLst/>
          </a:prstGeom>
          <a:noFill/>
          <a:ln>
            <a:noFill/>
          </a:ln>
        </p:spPr>
        <p:txBody>
          <a:bodyPr anchorCtr="0" anchor="t" bIns="91425" lIns="91425" spcFirstLastPara="1" rIns="91425" wrap="square" tIns="91425">
            <a:noAutofit/>
          </a:bodyPr>
          <a:lstStyle>
            <a:lvl1pPr indent="0" lvl="0" marL="0" marR="0" algn="ctr">
              <a:lnSpc>
                <a:spcPct val="100000"/>
              </a:lnSpc>
              <a:spcBef>
                <a:spcPts val="0"/>
              </a:spcBef>
              <a:spcAft>
                <a:spcPts val="0"/>
              </a:spcAft>
              <a:buClr>
                <a:srgbClr val="000000"/>
              </a:buClr>
              <a:buSzPts val="800"/>
              <a:buFont typeface="Arial"/>
              <a:buNone/>
              <a:defRPr b="0" i="0" sz="800" u="none" cap="none" strike="noStrike">
                <a:solidFill>
                  <a:srgbClr val="494985"/>
                </a:solidFill>
                <a:latin typeface="Quicksand Light"/>
                <a:ea typeface="Quicksand Light"/>
                <a:cs typeface="Quicksand Light"/>
                <a:sym typeface="Quicksand Light"/>
              </a:defRPr>
            </a:lvl1pPr>
            <a:lvl2pPr indent="0" lvl="1" marL="0" marR="0" algn="ctr">
              <a:lnSpc>
                <a:spcPct val="100000"/>
              </a:lnSpc>
              <a:spcBef>
                <a:spcPts val="0"/>
              </a:spcBef>
              <a:spcAft>
                <a:spcPts val="0"/>
              </a:spcAft>
              <a:buClr>
                <a:srgbClr val="000000"/>
              </a:buClr>
              <a:buSzPts val="800"/>
              <a:buFont typeface="Arial"/>
              <a:buNone/>
              <a:defRPr b="0" i="0" sz="800" u="none" cap="none" strike="noStrike">
                <a:solidFill>
                  <a:srgbClr val="494985"/>
                </a:solidFill>
                <a:latin typeface="Quicksand Light"/>
                <a:ea typeface="Quicksand Light"/>
                <a:cs typeface="Quicksand Light"/>
                <a:sym typeface="Quicksand Light"/>
              </a:defRPr>
            </a:lvl2pPr>
            <a:lvl3pPr indent="0" lvl="2" marL="0" marR="0" algn="ctr">
              <a:lnSpc>
                <a:spcPct val="100000"/>
              </a:lnSpc>
              <a:spcBef>
                <a:spcPts val="0"/>
              </a:spcBef>
              <a:spcAft>
                <a:spcPts val="0"/>
              </a:spcAft>
              <a:buClr>
                <a:srgbClr val="000000"/>
              </a:buClr>
              <a:buSzPts val="800"/>
              <a:buFont typeface="Arial"/>
              <a:buNone/>
              <a:defRPr b="0" i="0" sz="800" u="none" cap="none" strike="noStrike">
                <a:solidFill>
                  <a:srgbClr val="494985"/>
                </a:solidFill>
                <a:latin typeface="Quicksand Light"/>
                <a:ea typeface="Quicksand Light"/>
                <a:cs typeface="Quicksand Light"/>
                <a:sym typeface="Quicksand Light"/>
              </a:defRPr>
            </a:lvl3pPr>
            <a:lvl4pPr indent="0" lvl="3" marL="0" marR="0" algn="ctr">
              <a:lnSpc>
                <a:spcPct val="100000"/>
              </a:lnSpc>
              <a:spcBef>
                <a:spcPts val="0"/>
              </a:spcBef>
              <a:spcAft>
                <a:spcPts val="0"/>
              </a:spcAft>
              <a:buClr>
                <a:srgbClr val="000000"/>
              </a:buClr>
              <a:buSzPts val="800"/>
              <a:buFont typeface="Arial"/>
              <a:buNone/>
              <a:defRPr b="0" i="0" sz="800" u="none" cap="none" strike="noStrike">
                <a:solidFill>
                  <a:srgbClr val="494985"/>
                </a:solidFill>
                <a:latin typeface="Quicksand Light"/>
                <a:ea typeface="Quicksand Light"/>
                <a:cs typeface="Quicksand Light"/>
                <a:sym typeface="Quicksand Light"/>
              </a:defRPr>
            </a:lvl4pPr>
            <a:lvl5pPr indent="0" lvl="4" marL="0" marR="0" algn="ctr">
              <a:lnSpc>
                <a:spcPct val="100000"/>
              </a:lnSpc>
              <a:spcBef>
                <a:spcPts val="0"/>
              </a:spcBef>
              <a:spcAft>
                <a:spcPts val="0"/>
              </a:spcAft>
              <a:buClr>
                <a:srgbClr val="000000"/>
              </a:buClr>
              <a:buSzPts val="800"/>
              <a:buFont typeface="Arial"/>
              <a:buNone/>
              <a:defRPr b="0" i="0" sz="800" u="none" cap="none" strike="noStrike">
                <a:solidFill>
                  <a:srgbClr val="494985"/>
                </a:solidFill>
                <a:latin typeface="Quicksand Light"/>
                <a:ea typeface="Quicksand Light"/>
                <a:cs typeface="Quicksand Light"/>
                <a:sym typeface="Quicksand Light"/>
              </a:defRPr>
            </a:lvl5pPr>
            <a:lvl6pPr indent="0" lvl="5" marL="0" marR="0" algn="ctr">
              <a:lnSpc>
                <a:spcPct val="100000"/>
              </a:lnSpc>
              <a:spcBef>
                <a:spcPts val="0"/>
              </a:spcBef>
              <a:spcAft>
                <a:spcPts val="0"/>
              </a:spcAft>
              <a:buClr>
                <a:srgbClr val="000000"/>
              </a:buClr>
              <a:buSzPts val="800"/>
              <a:buFont typeface="Arial"/>
              <a:buNone/>
              <a:defRPr b="0" i="0" sz="800" u="none" cap="none" strike="noStrike">
                <a:solidFill>
                  <a:srgbClr val="494985"/>
                </a:solidFill>
                <a:latin typeface="Quicksand Light"/>
                <a:ea typeface="Quicksand Light"/>
                <a:cs typeface="Quicksand Light"/>
                <a:sym typeface="Quicksand Light"/>
              </a:defRPr>
            </a:lvl6pPr>
            <a:lvl7pPr indent="0" lvl="6" marL="0" marR="0" algn="ctr">
              <a:lnSpc>
                <a:spcPct val="100000"/>
              </a:lnSpc>
              <a:spcBef>
                <a:spcPts val="0"/>
              </a:spcBef>
              <a:spcAft>
                <a:spcPts val="0"/>
              </a:spcAft>
              <a:buClr>
                <a:srgbClr val="000000"/>
              </a:buClr>
              <a:buSzPts val="800"/>
              <a:buFont typeface="Arial"/>
              <a:buNone/>
              <a:defRPr b="0" i="0" sz="800" u="none" cap="none" strike="noStrike">
                <a:solidFill>
                  <a:srgbClr val="494985"/>
                </a:solidFill>
                <a:latin typeface="Quicksand Light"/>
                <a:ea typeface="Quicksand Light"/>
                <a:cs typeface="Quicksand Light"/>
                <a:sym typeface="Quicksand Light"/>
              </a:defRPr>
            </a:lvl7pPr>
            <a:lvl8pPr indent="0" lvl="7" marL="0" marR="0" algn="ctr">
              <a:lnSpc>
                <a:spcPct val="100000"/>
              </a:lnSpc>
              <a:spcBef>
                <a:spcPts val="0"/>
              </a:spcBef>
              <a:spcAft>
                <a:spcPts val="0"/>
              </a:spcAft>
              <a:buClr>
                <a:srgbClr val="000000"/>
              </a:buClr>
              <a:buSzPts val="800"/>
              <a:buFont typeface="Arial"/>
              <a:buNone/>
              <a:defRPr b="0" i="0" sz="800" u="none" cap="none" strike="noStrike">
                <a:solidFill>
                  <a:srgbClr val="494985"/>
                </a:solidFill>
                <a:latin typeface="Quicksand Light"/>
                <a:ea typeface="Quicksand Light"/>
                <a:cs typeface="Quicksand Light"/>
                <a:sym typeface="Quicksand Light"/>
              </a:defRPr>
            </a:lvl8pPr>
            <a:lvl9pPr indent="0" lvl="8" marL="0" marR="0" algn="ctr">
              <a:lnSpc>
                <a:spcPct val="100000"/>
              </a:lnSpc>
              <a:spcBef>
                <a:spcPts val="0"/>
              </a:spcBef>
              <a:spcAft>
                <a:spcPts val="0"/>
              </a:spcAft>
              <a:buClr>
                <a:srgbClr val="000000"/>
              </a:buClr>
              <a:buSzPts val="800"/>
              <a:buFont typeface="Arial"/>
              <a:buNone/>
              <a:defRPr b="0" i="0" sz="800" u="none" cap="none" strike="noStrike">
                <a:solidFill>
                  <a:srgbClr val="494985"/>
                </a:solidFill>
                <a:latin typeface="Quicksand Light"/>
                <a:ea typeface="Quicksand Light"/>
                <a:cs typeface="Quicksand Light"/>
                <a:sym typeface="Quicksand Light"/>
              </a:defRPr>
            </a:lvl9pPr>
          </a:lstStyle>
          <a:p>
            <a:pPr indent="0" lvl="0" marL="0" rtl="0" algn="ctr">
              <a:spcBef>
                <a:spcPts val="0"/>
              </a:spcBef>
              <a:spcAft>
                <a:spcPts val="0"/>
              </a:spcAft>
              <a:buNone/>
            </a:pPr>
            <a:fld id="{00000000-1234-1234-1234-123412341234}" type="slidenum">
              <a:rPr lang="en-GB"/>
              <a:t>‹#›</a:t>
            </a:fld>
            <a:endParaRPr/>
          </a:p>
        </p:txBody>
      </p:sp>
      <p:sp>
        <p:nvSpPr>
          <p:cNvPr id="22" name="Google Shape;22;p24"/>
          <p:cNvSpPr txBox="1"/>
          <p:nvPr>
            <p:ph idx="2" type="body"/>
          </p:nvPr>
        </p:nvSpPr>
        <p:spPr>
          <a:xfrm>
            <a:off x="4736600" y="1170100"/>
            <a:ext cx="4096500" cy="3659100"/>
          </a:xfrm>
          <a:prstGeom prst="rect">
            <a:avLst/>
          </a:prstGeom>
          <a:noFill/>
          <a:ln>
            <a:noFill/>
          </a:ln>
        </p:spPr>
        <p:txBody>
          <a:bodyPr anchorCtr="0" anchor="t" bIns="91425" lIns="91425" spcFirstLastPara="1" rIns="91425" wrap="square" tIns="91425">
            <a:noAutofit/>
          </a:bodyPr>
          <a:lstStyle>
            <a:lvl1pPr indent="-342900" lvl="0" marL="457200" algn="l">
              <a:lnSpc>
                <a:spcPct val="115000"/>
              </a:lnSpc>
              <a:spcBef>
                <a:spcPts val="0"/>
              </a:spcBef>
              <a:spcAft>
                <a:spcPts val="0"/>
              </a:spcAft>
              <a:buSzPts val="1800"/>
              <a:buFont typeface="Arial"/>
              <a:buChar char="●"/>
              <a:defRPr>
                <a:latin typeface="Arial"/>
                <a:ea typeface="Arial"/>
                <a:cs typeface="Arial"/>
                <a:sym typeface="Arial"/>
              </a:defRPr>
            </a:lvl1pPr>
            <a:lvl2pPr indent="-317500" lvl="1" marL="914400" algn="l">
              <a:lnSpc>
                <a:spcPct val="115000"/>
              </a:lnSpc>
              <a:spcBef>
                <a:spcPts val="1600"/>
              </a:spcBef>
              <a:spcAft>
                <a:spcPts val="0"/>
              </a:spcAft>
              <a:buSzPts val="1400"/>
              <a:buFont typeface="Arial"/>
              <a:buChar char="○"/>
              <a:defRPr>
                <a:latin typeface="Arial"/>
                <a:ea typeface="Arial"/>
                <a:cs typeface="Arial"/>
                <a:sym typeface="Arial"/>
              </a:defRPr>
            </a:lvl2pPr>
            <a:lvl3pPr indent="-317500" lvl="2" marL="1371600" algn="l">
              <a:lnSpc>
                <a:spcPct val="115000"/>
              </a:lnSpc>
              <a:spcBef>
                <a:spcPts val="1600"/>
              </a:spcBef>
              <a:spcAft>
                <a:spcPts val="0"/>
              </a:spcAft>
              <a:buSzPts val="1400"/>
              <a:buFont typeface="Arial"/>
              <a:buChar char="■"/>
              <a:defRPr>
                <a:latin typeface="Arial"/>
                <a:ea typeface="Arial"/>
                <a:cs typeface="Arial"/>
                <a:sym typeface="Arial"/>
              </a:defRPr>
            </a:lvl3pPr>
            <a:lvl4pPr indent="-317500" lvl="3" marL="1828800" algn="l">
              <a:lnSpc>
                <a:spcPct val="115000"/>
              </a:lnSpc>
              <a:spcBef>
                <a:spcPts val="1600"/>
              </a:spcBef>
              <a:spcAft>
                <a:spcPts val="0"/>
              </a:spcAft>
              <a:buSzPts val="1400"/>
              <a:buFont typeface="Arial"/>
              <a:buChar char="●"/>
              <a:defRPr>
                <a:latin typeface="Arial"/>
                <a:ea typeface="Arial"/>
                <a:cs typeface="Arial"/>
                <a:sym typeface="Arial"/>
              </a:defRPr>
            </a:lvl4pPr>
            <a:lvl5pPr indent="-317500" lvl="4" marL="2286000" algn="l">
              <a:lnSpc>
                <a:spcPct val="115000"/>
              </a:lnSpc>
              <a:spcBef>
                <a:spcPts val="1600"/>
              </a:spcBef>
              <a:spcAft>
                <a:spcPts val="0"/>
              </a:spcAft>
              <a:buSzPts val="1400"/>
              <a:buFont typeface="Arial"/>
              <a:buChar char="○"/>
              <a:defRPr>
                <a:latin typeface="Arial"/>
                <a:ea typeface="Arial"/>
                <a:cs typeface="Arial"/>
                <a:sym typeface="Arial"/>
              </a:defRPr>
            </a:lvl5pPr>
            <a:lvl6pPr indent="-317500" lvl="5" marL="2743200" algn="l">
              <a:lnSpc>
                <a:spcPct val="115000"/>
              </a:lnSpc>
              <a:spcBef>
                <a:spcPts val="1600"/>
              </a:spcBef>
              <a:spcAft>
                <a:spcPts val="0"/>
              </a:spcAft>
              <a:buSzPts val="1400"/>
              <a:buFont typeface="Arial"/>
              <a:buChar char="■"/>
              <a:defRPr>
                <a:latin typeface="Arial"/>
                <a:ea typeface="Arial"/>
                <a:cs typeface="Arial"/>
                <a:sym typeface="Arial"/>
              </a:defRPr>
            </a:lvl6pPr>
            <a:lvl7pPr indent="-317500" lvl="6" marL="3200400" algn="l">
              <a:lnSpc>
                <a:spcPct val="115000"/>
              </a:lnSpc>
              <a:spcBef>
                <a:spcPts val="1600"/>
              </a:spcBef>
              <a:spcAft>
                <a:spcPts val="0"/>
              </a:spcAft>
              <a:buSzPts val="1400"/>
              <a:buFont typeface="Arial"/>
              <a:buChar char="●"/>
              <a:defRPr>
                <a:latin typeface="Arial"/>
                <a:ea typeface="Arial"/>
                <a:cs typeface="Arial"/>
                <a:sym typeface="Arial"/>
              </a:defRPr>
            </a:lvl7pPr>
            <a:lvl8pPr indent="-317500" lvl="7" marL="3657600" algn="l">
              <a:lnSpc>
                <a:spcPct val="115000"/>
              </a:lnSpc>
              <a:spcBef>
                <a:spcPts val="1600"/>
              </a:spcBef>
              <a:spcAft>
                <a:spcPts val="0"/>
              </a:spcAft>
              <a:buSzPts val="1400"/>
              <a:buFont typeface="Arial"/>
              <a:buChar char="○"/>
              <a:defRPr>
                <a:latin typeface="Arial"/>
                <a:ea typeface="Arial"/>
                <a:cs typeface="Arial"/>
                <a:sym typeface="Arial"/>
              </a:defRPr>
            </a:lvl8pPr>
            <a:lvl9pPr indent="-317500" lvl="8" marL="4114800" algn="l">
              <a:lnSpc>
                <a:spcPct val="115000"/>
              </a:lnSpc>
              <a:spcBef>
                <a:spcPts val="1600"/>
              </a:spcBef>
              <a:spcAft>
                <a:spcPts val="1600"/>
              </a:spcAft>
              <a:buSzPts val="1400"/>
              <a:buFont typeface="Arial"/>
              <a:buChar char="■"/>
              <a:defRPr>
                <a:latin typeface="Arial"/>
                <a:ea typeface="Arial"/>
                <a:cs typeface="Arial"/>
                <a:sym typeface="Arial"/>
              </a:defRPr>
            </a:lvl9pPr>
          </a:lstStyle>
          <a:p/>
        </p:txBody>
      </p:sp>
      <p:sp>
        <p:nvSpPr>
          <p:cNvPr id="23" name="Google Shape;23;p24"/>
          <p:cNvSpPr txBox="1"/>
          <p:nvPr>
            <p:ph idx="3" type="subTitle"/>
          </p:nvPr>
        </p:nvSpPr>
        <p:spPr>
          <a:xfrm>
            <a:off x="0" y="0"/>
            <a:ext cx="3564900" cy="314100"/>
          </a:xfrm>
          <a:prstGeom prst="rect">
            <a:avLst/>
          </a:prstGeom>
          <a:noFill/>
          <a:ln>
            <a:noFill/>
          </a:ln>
        </p:spPr>
        <p:txBody>
          <a:bodyPr anchorCtr="0" anchor="ctr" bIns="91425" lIns="91425" spcFirstLastPara="1" rIns="0" wrap="square" tIns="91425">
            <a:noAutofit/>
          </a:bodyPr>
          <a:lstStyle>
            <a:lvl1pPr lvl="0" algn="l">
              <a:lnSpc>
                <a:spcPct val="100000"/>
              </a:lnSpc>
              <a:spcBef>
                <a:spcPts val="0"/>
              </a:spcBef>
              <a:spcAft>
                <a:spcPts val="0"/>
              </a:spcAft>
              <a:buSzPts val="1800"/>
              <a:buNone/>
              <a:defRPr b="1" sz="1400">
                <a:latin typeface="Arial"/>
                <a:ea typeface="Arial"/>
                <a:cs typeface="Arial"/>
                <a:sym typeface="Arial"/>
              </a:defRPr>
            </a:lvl1pPr>
            <a:lvl2pPr lvl="1" algn="l">
              <a:lnSpc>
                <a:spcPct val="115000"/>
              </a:lnSpc>
              <a:spcBef>
                <a:spcPts val="0"/>
              </a:spcBef>
              <a:spcAft>
                <a:spcPts val="0"/>
              </a:spcAft>
              <a:buSzPts val="1400"/>
              <a:buNone/>
              <a:defRPr sz="1400">
                <a:latin typeface="Arial"/>
                <a:ea typeface="Arial"/>
                <a:cs typeface="Arial"/>
                <a:sym typeface="Arial"/>
              </a:defRPr>
            </a:lvl2pPr>
            <a:lvl3pPr lvl="2" algn="l">
              <a:lnSpc>
                <a:spcPct val="115000"/>
              </a:lnSpc>
              <a:spcBef>
                <a:spcPts val="1600"/>
              </a:spcBef>
              <a:spcAft>
                <a:spcPts val="0"/>
              </a:spcAft>
              <a:buSzPts val="1400"/>
              <a:buNone/>
              <a:defRPr sz="1400">
                <a:latin typeface="Arial"/>
                <a:ea typeface="Arial"/>
                <a:cs typeface="Arial"/>
                <a:sym typeface="Arial"/>
              </a:defRPr>
            </a:lvl3pPr>
            <a:lvl4pPr lvl="3" algn="l">
              <a:lnSpc>
                <a:spcPct val="115000"/>
              </a:lnSpc>
              <a:spcBef>
                <a:spcPts val="1600"/>
              </a:spcBef>
              <a:spcAft>
                <a:spcPts val="0"/>
              </a:spcAft>
              <a:buSzPts val="1400"/>
              <a:buNone/>
              <a:defRPr sz="1400">
                <a:latin typeface="Arial"/>
                <a:ea typeface="Arial"/>
                <a:cs typeface="Arial"/>
                <a:sym typeface="Arial"/>
              </a:defRPr>
            </a:lvl4pPr>
            <a:lvl5pPr lvl="4" algn="l">
              <a:lnSpc>
                <a:spcPct val="115000"/>
              </a:lnSpc>
              <a:spcBef>
                <a:spcPts val="1600"/>
              </a:spcBef>
              <a:spcAft>
                <a:spcPts val="0"/>
              </a:spcAft>
              <a:buSzPts val="1400"/>
              <a:buNone/>
              <a:defRPr sz="1400">
                <a:latin typeface="Arial"/>
                <a:ea typeface="Arial"/>
                <a:cs typeface="Arial"/>
                <a:sym typeface="Arial"/>
              </a:defRPr>
            </a:lvl5pPr>
            <a:lvl6pPr lvl="5" algn="l">
              <a:lnSpc>
                <a:spcPct val="115000"/>
              </a:lnSpc>
              <a:spcBef>
                <a:spcPts val="1600"/>
              </a:spcBef>
              <a:spcAft>
                <a:spcPts val="0"/>
              </a:spcAft>
              <a:buSzPts val="1400"/>
              <a:buNone/>
              <a:defRPr sz="1400">
                <a:latin typeface="Arial"/>
                <a:ea typeface="Arial"/>
                <a:cs typeface="Arial"/>
                <a:sym typeface="Arial"/>
              </a:defRPr>
            </a:lvl6pPr>
            <a:lvl7pPr lvl="6" algn="l">
              <a:lnSpc>
                <a:spcPct val="115000"/>
              </a:lnSpc>
              <a:spcBef>
                <a:spcPts val="1600"/>
              </a:spcBef>
              <a:spcAft>
                <a:spcPts val="0"/>
              </a:spcAft>
              <a:buSzPts val="1400"/>
              <a:buNone/>
              <a:defRPr sz="1400">
                <a:latin typeface="Arial"/>
                <a:ea typeface="Arial"/>
                <a:cs typeface="Arial"/>
                <a:sym typeface="Arial"/>
              </a:defRPr>
            </a:lvl7pPr>
            <a:lvl8pPr lvl="7" algn="l">
              <a:lnSpc>
                <a:spcPct val="115000"/>
              </a:lnSpc>
              <a:spcBef>
                <a:spcPts val="1600"/>
              </a:spcBef>
              <a:spcAft>
                <a:spcPts val="0"/>
              </a:spcAft>
              <a:buSzPts val="1400"/>
              <a:buNone/>
              <a:defRPr sz="1400">
                <a:latin typeface="Arial"/>
                <a:ea typeface="Arial"/>
                <a:cs typeface="Arial"/>
                <a:sym typeface="Arial"/>
              </a:defRPr>
            </a:lvl8pPr>
            <a:lvl9pPr lvl="8" algn="l">
              <a:lnSpc>
                <a:spcPct val="115000"/>
              </a:lnSpc>
              <a:spcBef>
                <a:spcPts val="1600"/>
              </a:spcBef>
              <a:spcAft>
                <a:spcPts val="1600"/>
              </a:spcAft>
              <a:buSzPts val="1400"/>
              <a:buNone/>
              <a:defRPr sz="1400">
                <a:latin typeface="Arial"/>
                <a:ea typeface="Arial"/>
                <a:cs typeface="Arial"/>
                <a:sym typeface="Arial"/>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rgbClr val="F3F3F3"/>
        </a:solidFill>
      </p:bgPr>
    </p:bg>
    <p:spTree>
      <p:nvGrpSpPr>
        <p:cNvPr id="5" name="Shape 5"/>
        <p:cNvGrpSpPr/>
        <p:nvPr/>
      </p:nvGrpSpPr>
      <p:grpSpPr>
        <a:xfrm>
          <a:off x="0" y="0"/>
          <a:ext cx="0" cy="0"/>
          <a:chOff x="0" y="0"/>
          <a:chExt cx="0" cy="0"/>
        </a:xfrm>
      </p:grpSpPr>
      <p:sp>
        <p:nvSpPr>
          <p:cNvPr id="6" name="Google Shape;6;p21"/>
          <p:cNvSpPr txBox="1"/>
          <p:nvPr>
            <p:ph type="title"/>
          </p:nvPr>
        </p:nvSpPr>
        <p:spPr>
          <a:xfrm>
            <a:off x="310900" y="309575"/>
            <a:ext cx="8521500" cy="706800"/>
          </a:xfrm>
          <a:prstGeom prst="rect">
            <a:avLst/>
          </a:prstGeom>
          <a:noFill/>
          <a:ln>
            <a:noFill/>
          </a:ln>
        </p:spPr>
        <p:txBody>
          <a:bodyPr anchorCtr="0" anchor="ctr" bIns="91425" lIns="91425" spcFirstLastPara="1" rIns="91425" wrap="square" tIns="91425">
            <a:noAutofit/>
          </a:bodyPr>
          <a:lstStyle>
            <a:lvl1pPr lvl="0" marR="0" rtl="0" algn="l">
              <a:lnSpc>
                <a:spcPct val="100000"/>
              </a:lnSpc>
              <a:spcBef>
                <a:spcPts val="0"/>
              </a:spcBef>
              <a:spcAft>
                <a:spcPts val="0"/>
              </a:spcAft>
              <a:buClr>
                <a:srgbClr val="666666"/>
              </a:buClr>
              <a:buSzPts val="2800"/>
              <a:buFont typeface="Arial"/>
              <a:buNone/>
              <a:defRPr b="1" i="0" sz="2800" u="none" cap="none" strike="noStrike">
                <a:solidFill>
                  <a:srgbClr val="666666"/>
                </a:solidFill>
                <a:latin typeface="Arial"/>
                <a:ea typeface="Arial"/>
                <a:cs typeface="Arial"/>
                <a:sym typeface="Arial"/>
              </a:defRPr>
            </a:lvl1pPr>
            <a:lvl2pPr lvl="1"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7" name="Google Shape;7;p21"/>
          <p:cNvSpPr txBox="1"/>
          <p:nvPr>
            <p:ph idx="1" type="body"/>
          </p:nvPr>
        </p:nvSpPr>
        <p:spPr>
          <a:xfrm>
            <a:off x="310900" y="1017725"/>
            <a:ext cx="8521500" cy="3810300"/>
          </a:xfrm>
          <a:prstGeom prst="rect">
            <a:avLst/>
          </a:prstGeom>
          <a:noFill/>
          <a:ln>
            <a:noFill/>
          </a:ln>
        </p:spPr>
        <p:txBody>
          <a:bodyPr anchorCtr="0" anchor="t" bIns="91425" lIns="91425" spcFirstLastPara="1" rIns="91425" wrap="square" tIns="91425">
            <a:noAutofit/>
          </a:bodyPr>
          <a:lstStyle>
            <a:lvl1pPr indent="-342900" lvl="0" marL="457200" marR="0" rtl="0" algn="l">
              <a:lnSpc>
                <a:spcPct val="115000"/>
              </a:lnSpc>
              <a:spcBef>
                <a:spcPts val="0"/>
              </a:spcBef>
              <a:spcAft>
                <a:spcPts val="0"/>
              </a:spcAft>
              <a:buClr>
                <a:srgbClr val="666666"/>
              </a:buClr>
              <a:buSzPts val="1800"/>
              <a:buFont typeface="Quicksand"/>
              <a:buChar char="●"/>
              <a:defRPr b="0" i="0" sz="1800" u="none" cap="none" strike="noStrike">
                <a:solidFill>
                  <a:srgbClr val="666666"/>
                </a:solidFill>
                <a:latin typeface="Quicksand"/>
                <a:ea typeface="Quicksand"/>
                <a:cs typeface="Quicksand"/>
                <a:sym typeface="Quicksand"/>
              </a:defRPr>
            </a:lvl1pPr>
            <a:lvl2pPr indent="-317500" lvl="1" marL="914400" marR="0" rtl="0" algn="l">
              <a:lnSpc>
                <a:spcPct val="115000"/>
              </a:lnSpc>
              <a:spcBef>
                <a:spcPts val="1600"/>
              </a:spcBef>
              <a:spcAft>
                <a:spcPts val="0"/>
              </a:spcAft>
              <a:buClr>
                <a:srgbClr val="666666"/>
              </a:buClr>
              <a:buSzPts val="1400"/>
              <a:buFont typeface="Quicksand"/>
              <a:buChar char="○"/>
              <a:defRPr b="0" i="0" sz="1400" u="none" cap="none" strike="noStrike">
                <a:solidFill>
                  <a:srgbClr val="666666"/>
                </a:solidFill>
                <a:latin typeface="Quicksand"/>
                <a:ea typeface="Quicksand"/>
                <a:cs typeface="Quicksand"/>
                <a:sym typeface="Quicksand"/>
              </a:defRPr>
            </a:lvl2pPr>
            <a:lvl3pPr indent="-317500" lvl="2" marL="1371600" marR="0" rtl="0" algn="l">
              <a:lnSpc>
                <a:spcPct val="115000"/>
              </a:lnSpc>
              <a:spcBef>
                <a:spcPts val="1600"/>
              </a:spcBef>
              <a:spcAft>
                <a:spcPts val="0"/>
              </a:spcAft>
              <a:buClr>
                <a:srgbClr val="666666"/>
              </a:buClr>
              <a:buSzPts val="1400"/>
              <a:buFont typeface="Quicksand"/>
              <a:buChar char="■"/>
              <a:defRPr b="0" i="0" sz="1400" u="none" cap="none" strike="noStrike">
                <a:solidFill>
                  <a:srgbClr val="666666"/>
                </a:solidFill>
                <a:latin typeface="Quicksand"/>
                <a:ea typeface="Quicksand"/>
                <a:cs typeface="Quicksand"/>
                <a:sym typeface="Quicksand"/>
              </a:defRPr>
            </a:lvl3pPr>
            <a:lvl4pPr indent="-317500" lvl="3" marL="1828800" marR="0" rtl="0" algn="l">
              <a:lnSpc>
                <a:spcPct val="115000"/>
              </a:lnSpc>
              <a:spcBef>
                <a:spcPts val="1600"/>
              </a:spcBef>
              <a:spcAft>
                <a:spcPts val="0"/>
              </a:spcAft>
              <a:buClr>
                <a:srgbClr val="666666"/>
              </a:buClr>
              <a:buSzPts val="1400"/>
              <a:buFont typeface="Quicksand"/>
              <a:buChar char="●"/>
              <a:defRPr b="0" i="0" sz="1400" u="none" cap="none" strike="noStrike">
                <a:solidFill>
                  <a:srgbClr val="666666"/>
                </a:solidFill>
                <a:latin typeface="Quicksand"/>
                <a:ea typeface="Quicksand"/>
                <a:cs typeface="Quicksand"/>
                <a:sym typeface="Quicksand"/>
              </a:defRPr>
            </a:lvl4pPr>
            <a:lvl5pPr indent="-317500" lvl="4" marL="2286000" marR="0" rtl="0" algn="l">
              <a:lnSpc>
                <a:spcPct val="115000"/>
              </a:lnSpc>
              <a:spcBef>
                <a:spcPts val="1600"/>
              </a:spcBef>
              <a:spcAft>
                <a:spcPts val="0"/>
              </a:spcAft>
              <a:buClr>
                <a:srgbClr val="666666"/>
              </a:buClr>
              <a:buSzPts val="1400"/>
              <a:buFont typeface="Quicksand"/>
              <a:buChar char="○"/>
              <a:defRPr b="0" i="0" sz="1400" u="none" cap="none" strike="noStrike">
                <a:solidFill>
                  <a:srgbClr val="666666"/>
                </a:solidFill>
                <a:latin typeface="Quicksand"/>
                <a:ea typeface="Quicksand"/>
                <a:cs typeface="Quicksand"/>
                <a:sym typeface="Quicksand"/>
              </a:defRPr>
            </a:lvl5pPr>
            <a:lvl6pPr indent="-317500" lvl="5" marL="2743200" marR="0" rtl="0" algn="l">
              <a:lnSpc>
                <a:spcPct val="115000"/>
              </a:lnSpc>
              <a:spcBef>
                <a:spcPts val="1600"/>
              </a:spcBef>
              <a:spcAft>
                <a:spcPts val="0"/>
              </a:spcAft>
              <a:buClr>
                <a:srgbClr val="666666"/>
              </a:buClr>
              <a:buSzPts val="1400"/>
              <a:buFont typeface="Quicksand"/>
              <a:buChar char="■"/>
              <a:defRPr b="0" i="0" sz="1400" u="none" cap="none" strike="noStrike">
                <a:solidFill>
                  <a:srgbClr val="666666"/>
                </a:solidFill>
                <a:latin typeface="Quicksand"/>
                <a:ea typeface="Quicksand"/>
                <a:cs typeface="Quicksand"/>
                <a:sym typeface="Quicksand"/>
              </a:defRPr>
            </a:lvl6pPr>
            <a:lvl7pPr indent="-317500" lvl="6" marL="3200400" marR="0" rtl="0" algn="l">
              <a:lnSpc>
                <a:spcPct val="115000"/>
              </a:lnSpc>
              <a:spcBef>
                <a:spcPts val="1600"/>
              </a:spcBef>
              <a:spcAft>
                <a:spcPts val="0"/>
              </a:spcAft>
              <a:buClr>
                <a:srgbClr val="666666"/>
              </a:buClr>
              <a:buSzPts val="1400"/>
              <a:buFont typeface="Quicksand"/>
              <a:buChar char="●"/>
              <a:defRPr b="0" i="0" sz="1400" u="none" cap="none" strike="noStrike">
                <a:solidFill>
                  <a:srgbClr val="666666"/>
                </a:solidFill>
                <a:latin typeface="Quicksand"/>
                <a:ea typeface="Quicksand"/>
                <a:cs typeface="Quicksand"/>
                <a:sym typeface="Quicksand"/>
              </a:defRPr>
            </a:lvl7pPr>
            <a:lvl8pPr indent="-317500" lvl="7" marL="3657600" marR="0" rtl="0" algn="l">
              <a:lnSpc>
                <a:spcPct val="115000"/>
              </a:lnSpc>
              <a:spcBef>
                <a:spcPts val="1600"/>
              </a:spcBef>
              <a:spcAft>
                <a:spcPts val="0"/>
              </a:spcAft>
              <a:buClr>
                <a:srgbClr val="666666"/>
              </a:buClr>
              <a:buSzPts val="1400"/>
              <a:buFont typeface="Quicksand"/>
              <a:buChar char="○"/>
              <a:defRPr b="0" i="0" sz="1400" u="none" cap="none" strike="noStrike">
                <a:solidFill>
                  <a:srgbClr val="666666"/>
                </a:solidFill>
                <a:latin typeface="Quicksand"/>
                <a:ea typeface="Quicksand"/>
                <a:cs typeface="Quicksand"/>
                <a:sym typeface="Quicksand"/>
              </a:defRPr>
            </a:lvl8pPr>
            <a:lvl9pPr indent="-317500" lvl="8" marL="4114800" marR="0" rtl="0" algn="l">
              <a:lnSpc>
                <a:spcPct val="115000"/>
              </a:lnSpc>
              <a:spcBef>
                <a:spcPts val="1600"/>
              </a:spcBef>
              <a:spcAft>
                <a:spcPts val="1600"/>
              </a:spcAft>
              <a:buClr>
                <a:srgbClr val="666666"/>
              </a:buClr>
              <a:buSzPts val="1400"/>
              <a:buFont typeface="Quicksand"/>
              <a:buChar char="■"/>
              <a:defRPr b="0" i="0" sz="1400" u="none" cap="none" strike="noStrike">
                <a:solidFill>
                  <a:srgbClr val="666666"/>
                </a:solidFill>
                <a:latin typeface="Quicksand"/>
                <a:ea typeface="Quicksand"/>
                <a:cs typeface="Quicksand"/>
                <a:sym typeface="Quicksand"/>
              </a:defRPr>
            </a:lvl9pPr>
          </a:lstStyle>
          <a:p/>
        </p:txBody>
      </p:sp>
      <p:sp>
        <p:nvSpPr>
          <p:cNvPr id="8" name="Google Shape;8;p21"/>
          <p:cNvSpPr txBox="1"/>
          <p:nvPr>
            <p:ph idx="12" type="sldNum"/>
          </p:nvPr>
        </p:nvSpPr>
        <p:spPr>
          <a:xfrm>
            <a:off x="8832200" y="4829300"/>
            <a:ext cx="311700" cy="314100"/>
          </a:xfrm>
          <a:prstGeom prst="rect">
            <a:avLst/>
          </a:prstGeom>
          <a:noFill/>
          <a:ln>
            <a:noFill/>
          </a:ln>
        </p:spPr>
        <p:txBody>
          <a:bodyPr anchorCtr="0" anchor="ctr" bIns="91425" lIns="91425" spcFirstLastPara="1" rIns="91425" wrap="square" tIns="91425">
            <a:noAutofit/>
          </a:bodyPr>
          <a:lstStyle>
            <a:lvl1pPr indent="0" lvl="0" marL="0" marR="0" rtl="0" algn="ctr">
              <a:lnSpc>
                <a:spcPct val="100000"/>
              </a:lnSpc>
              <a:spcBef>
                <a:spcPts val="0"/>
              </a:spcBef>
              <a:spcAft>
                <a:spcPts val="0"/>
              </a:spcAft>
              <a:buClr>
                <a:srgbClr val="000000"/>
              </a:buClr>
              <a:buSzPts val="800"/>
              <a:buFont typeface="Arial"/>
              <a:buNone/>
              <a:defRPr b="0" i="0" sz="800" u="none" cap="none" strike="noStrike">
                <a:solidFill>
                  <a:srgbClr val="494985"/>
                </a:solidFill>
                <a:latin typeface="Quicksand Light"/>
                <a:ea typeface="Quicksand Light"/>
                <a:cs typeface="Quicksand Light"/>
                <a:sym typeface="Quicksand Light"/>
              </a:defRPr>
            </a:lvl1pPr>
            <a:lvl2pPr indent="0" lvl="1" marL="0" marR="0" rtl="0" algn="ctr">
              <a:lnSpc>
                <a:spcPct val="100000"/>
              </a:lnSpc>
              <a:spcBef>
                <a:spcPts val="0"/>
              </a:spcBef>
              <a:spcAft>
                <a:spcPts val="0"/>
              </a:spcAft>
              <a:buClr>
                <a:srgbClr val="000000"/>
              </a:buClr>
              <a:buSzPts val="800"/>
              <a:buFont typeface="Arial"/>
              <a:buNone/>
              <a:defRPr b="0" i="0" sz="800" u="none" cap="none" strike="noStrike">
                <a:solidFill>
                  <a:srgbClr val="494985"/>
                </a:solidFill>
                <a:latin typeface="Quicksand Light"/>
                <a:ea typeface="Quicksand Light"/>
                <a:cs typeface="Quicksand Light"/>
                <a:sym typeface="Quicksand Light"/>
              </a:defRPr>
            </a:lvl2pPr>
            <a:lvl3pPr indent="0" lvl="2" marL="0" marR="0" rtl="0" algn="ctr">
              <a:lnSpc>
                <a:spcPct val="100000"/>
              </a:lnSpc>
              <a:spcBef>
                <a:spcPts val="0"/>
              </a:spcBef>
              <a:spcAft>
                <a:spcPts val="0"/>
              </a:spcAft>
              <a:buClr>
                <a:srgbClr val="000000"/>
              </a:buClr>
              <a:buSzPts val="800"/>
              <a:buFont typeface="Arial"/>
              <a:buNone/>
              <a:defRPr b="0" i="0" sz="800" u="none" cap="none" strike="noStrike">
                <a:solidFill>
                  <a:srgbClr val="494985"/>
                </a:solidFill>
                <a:latin typeface="Quicksand Light"/>
                <a:ea typeface="Quicksand Light"/>
                <a:cs typeface="Quicksand Light"/>
                <a:sym typeface="Quicksand Light"/>
              </a:defRPr>
            </a:lvl3pPr>
            <a:lvl4pPr indent="0" lvl="3" marL="0" marR="0" rtl="0" algn="ctr">
              <a:lnSpc>
                <a:spcPct val="100000"/>
              </a:lnSpc>
              <a:spcBef>
                <a:spcPts val="0"/>
              </a:spcBef>
              <a:spcAft>
                <a:spcPts val="0"/>
              </a:spcAft>
              <a:buClr>
                <a:srgbClr val="000000"/>
              </a:buClr>
              <a:buSzPts val="800"/>
              <a:buFont typeface="Arial"/>
              <a:buNone/>
              <a:defRPr b="0" i="0" sz="800" u="none" cap="none" strike="noStrike">
                <a:solidFill>
                  <a:srgbClr val="494985"/>
                </a:solidFill>
                <a:latin typeface="Quicksand Light"/>
                <a:ea typeface="Quicksand Light"/>
                <a:cs typeface="Quicksand Light"/>
                <a:sym typeface="Quicksand Light"/>
              </a:defRPr>
            </a:lvl4pPr>
            <a:lvl5pPr indent="0" lvl="4" marL="0" marR="0" rtl="0" algn="ctr">
              <a:lnSpc>
                <a:spcPct val="100000"/>
              </a:lnSpc>
              <a:spcBef>
                <a:spcPts val="0"/>
              </a:spcBef>
              <a:spcAft>
                <a:spcPts val="0"/>
              </a:spcAft>
              <a:buClr>
                <a:srgbClr val="000000"/>
              </a:buClr>
              <a:buSzPts val="800"/>
              <a:buFont typeface="Arial"/>
              <a:buNone/>
              <a:defRPr b="0" i="0" sz="800" u="none" cap="none" strike="noStrike">
                <a:solidFill>
                  <a:srgbClr val="494985"/>
                </a:solidFill>
                <a:latin typeface="Quicksand Light"/>
                <a:ea typeface="Quicksand Light"/>
                <a:cs typeface="Quicksand Light"/>
                <a:sym typeface="Quicksand Light"/>
              </a:defRPr>
            </a:lvl5pPr>
            <a:lvl6pPr indent="0" lvl="5" marL="0" marR="0" rtl="0" algn="ctr">
              <a:lnSpc>
                <a:spcPct val="100000"/>
              </a:lnSpc>
              <a:spcBef>
                <a:spcPts val="0"/>
              </a:spcBef>
              <a:spcAft>
                <a:spcPts val="0"/>
              </a:spcAft>
              <a:buClr>
                <a:srgbClr val="000000"/>
              </a:buClr>
              <a:buSzPts val="800"/>
              <a:buFont typeface="Arial"/>
              <a:buNone/>
              <a:defRPr b="0" i="0" sz="800" u="none" cap="none" strike="noStrike">
                <a:solidFill>
                  <a:srgbClr val="494985"/>
                </a:solidFill>
                <a:latin typeface="Quicksand Light"/>
                <a:ea typeface="Quicksand Light"/>
                <a:cs typeface="Quicksand Light"/>
                <a:sym typeface="Quicksand Light"/>
              </a:defRPr>
            </a:lvl6pPr>
            <a:lvl7pPr indent="0" lvl="6" marL="0" marR="0" rtl="0" algn="ctr">
              <a:lnSpc>
                <a:spcPct val="100000"/>
              </a:lnSpc>
              <a:spcBef>
                <a:spcPts val="0"/>
              </a:spcBef>
              <a:spcAft>
                <a:spcPts val="0"/>
              </a:spcAft>
              <a:buClr>
                <a:srgbClr val="000000"/>
              </a:buClr>
              <a:buSzPts val="800"/>
              <a:buFont typeface="Arial"/>
              <a:buNone/>
              <a:defRPr b="0" i="0" sz="800" u="none" cap="none" strike="noStrike">
                <a:solidFill>
                  <a:srgbClr val="494985"/>
                </a:solidFill>
                <a:latin typeface="Quicksand Light"/>
                <a:ea typeface="Quicksand Light"/>
                <a:cs typeface="Quicksand Light"/>
                <a:sym typeface="Quicksand Light"/>
              </a:defRPr>
            </a:lvl7pPr>
            <a:lvl8pPr indent="0" lvl="7" marL="0" marR="0" rtl="0" algn="ctr">
              <a:lnSpc>
                <a:spcPct val="100000"/>
              </a:lnSpc>
              <a:spcBef>
                <a:spcPts val="0"/>
              </a:spcBef>
              <a:spcAft>
                <a:spcPts val="0"/>
              </a:spcAft>
              <a:buClr>
                <a:srgbClr val="000000"/>
              </a:buClr>
              <a:buSzPts val="800"/>
              <a:buFont typeface="Arial"/>
              <a:buNone/>
              <a:defRPr b="0" i="0" sz="800" u="none" cap="none" strike="noStrike">
                <a:solidFill>
                  <a:srgbClr val="494985"/>
                </a:solidFill>
                <a:latin typeface="Quicksand Light"/>
                <a:ea typeface="Quicksand Light"/>
                <a:cs typeface="Quicksand Light"/>
                <a:sym typeface="Quicksand Light"/>
              </a:defRPr>
            </a:lvl8pPr>
            <a:lvl9pPr indent="0" lvl="8" marL="0" marR="0" rtl="0" algn="ctr">
              <a:lnSpc>
                <a:spcPct val="100000"/>
              </a:lnSpc>
              <a:spcBef>
                <a:spcPts val="0"/>
              </a:spcBef>
              <a:spcAft>
                <a:spcPts val="0"/>
              </a:spcAft>
              <a:buClr>
                <a:srgbClr val="000000"/>
              </a:buClr>
              <a:buSzPts val="800"/>
              <a:buFont typeface="Arial"/>
              <a:buNone/>
              <a:defRPr b="0" i="0" sz="800" u="none" cap="none" strike="noStrike">
                <a:solidFill>
                  <a:srgbClr val="494985"/>
                </a:solidFill>
                <a:latin typeface="Quicksand Light"/>
                <a:ea typeface="Quicksand Light"/>
                <a:cs typeface="Quicksand Light"/>
                <a:sym typeface="Quicksand Light"/>
              </a:defRPr>
            </a:lvl9pPr>
          </a:lstStyle>
          <a:p>
            <a:pPr indent="0" lvl="0" marL="0" rtl="0" algn="ctr">
              <a:spcBef>
                <a:spcPts val="0"/>
              </a:spcBef>
              <a:spcAft>
                <a:spcPts val="0"/>
              </a:spcAft>
              <a:buNone/>
            </a:pPr>
            <a:fld id="{00000000-1234-1234-1234-123412341234}" type="slidenum">
              <a:rPr lang="en-GB"/>
              <a:t>‹#›</a:t>
            </a:fld>
            <a:endParaRPr/>
          </a:p>
        </p:txBody>
      </p:sp>
      <p:sp>
        <p:nvSpPr>
          <p:cNvPr id="9" name="Google Shape;9;p21"/>
          <p:cNvSpPr txBox="1"/>
          <p:nvPr/>
        </p:nvSpPr>
        <p:spPr>
          <a:xfrm>
            <a:off x="0" y="4829375"/>
            <a:ext cx="1572300" cy="3141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0" i="0" lang="en-GB" sz="1200" u="none" cap="none" strike="noStrike">
                <a:solidFill>
                  <a:srgbClr val="666666"/>
                </a:solidFill>
                <a:latin typeface="Quicksand"/>
                <a:ea typeface="Quicksand"/>
                <a:cs typeface="Quicksand"/>
                <a:sym typeface="Quicksand"/>
              </a:rPr>
              <a:t>MONK MAKES LTD</a:t>
            </a:r>
            <a:endParaRPr b="0" i="0" sz="1200" u="none" cap="none" strike="noStrike">
              <a:solidFill>
                <a:srgbClr val="666666"/>
              </a:solidFill>
              <a:latin typeface="Quicksand"/>
              <a:ea typeface="Quicksand"/>
              <a:cs typeface="Quicksand"/>
              <a:sym typeface="Quicksan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pos="196">
          <p15:clr>
            <a:srgbClr val="EA4335"/>
          </p15:clr>
        </p15:guide>
        <p15:guide id="2" orient="horz" pos="196">
          <p15:clr>
            <a:srgbClr val="EA4335"/>
          </p15:clr>
        </p15:guide>
        <p15:guide id="3" orient="horz" pos="641">
          <p15:clr>
            <a:srgbClr val="EA4335"/>
          </p15:clr>
        </p15:guide>
        <p15:guide id="4" pos="2776">
          <p15:clr>
            <a:srgbClr val="EA4335"/>
          </p15:clr>
        </p15:guide>
        <p15:guide id="5" orient="horz" pos="812">
          <p15:clr>
            <a:srgbClr val="EA4335"/>
          </p15:clr>
        </p15:guide>
        <p15:guide id="6" pos="2984">
          <p15:clr>
            <a:srgbClr val="EA4335"/>
          </p15:clr>
        </p15:guide>
        <p15:guide id="7" pos="5564">
          <p15:clr>
            <a:srgbClr val="EA4335"/>
          </p15:clr>
        </p15:guide>
        <p15:guide id="8" orient="horz" pos="2592">
          <p15:clr>
            <a:srgbClr val="EA4335"/>
          </p15:clr>
        </p15:guide>
        <p15:guide id="9" pos="2448">
          <p15:clr>
            <a:srgbClr val="EA4335"/>
          </p15:clr>
        </p15:guide>
        <p15:guide id="10" pos="3312">
          <p15:clr>
            <a:srgbClr val="EA4335"/>
          </p15:clr>
        </p15:guide>
        <p15:guide id="11" orient="horz" pos="3041">
          <p15:clr>
            <a:srgbClr val="EA4335"/>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5.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1.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1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1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9.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1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1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1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1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10.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10.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10.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16.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11.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 name="Shape 27"/>
        <p:cNvGrpSpPr/>
        <p:nvPr/>
      </p:nvGrpSpPr>
      <p:grpSpPr>
        <a:xfrm>
          <a:off x="0" y="0"/>
          <a:ext cx="0" cy="0"/>
          <a:chOff x="0" y="0"/>
          <a:chExt cx="0" cy="0"/>
        </a:xfrm>
      </p:grpSpPr>
      <p:sp>
        <p:nvSpPr>
          <p:cNvPr id="28" name="Google Shape;28;p1"/>
          <p:cNvSpPr txBox="1"/>
          <p:nvPr>
            <p:ph type="title"/>
          </p:nvPr>
        </p:nvSpPr>
        <p:spPr>
          <a:xfrm>
            <a:off x="90350" y="470725"/>
            <a:ext cx="8095800" cy="20349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GB" sz="4800"/>
              <a:t>Slider snake</a:t>
            </a:r>
            <a:endParaRPr sz="4800"/>
          </a:p>
        </p:txBody>
      </p:sp>
      <p:sp>
        <p:nvSpPr>
          <p:cNvPr id="29" name="Google Shape;29;p1"/>
          <p:cNvSpPr txBox="1"/>
          <p:nvPr>
            <p:ph idx="1" type="subTitle"/>
          </p:nvPr>
        </p:nvSpPr>
        <p:spPr>
          <a:xfrm>
            <a:off x="532725" y="2665400"/>
            <a:ext cx="4204500" cy="18963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rPr lang="en-GB" sz="1900">
                <a:latin typeface="Arial"/>
                <a:ea typeface="Arial"/>
                <a:cs typeface="Arial"/>
                <a:sym typeface="Arial"/>
              </a:rPr>
              <a:t>KS3 - Slider</a:t>
            </a:r>
            <a:endParaRPr sz="1900">
              <a:latin typeface="Arial"/>
              <a:ea typeface="Arial"/>
              <a:cs typeface="Arial"/>
              <a:sym typeface="Arial"/>
            </a:endParaRPr>
          </a:p>
          <a:p>
            <a:pPr indent="0" lvl="0" marL="0" rtl="0" algn="l">
              <a:lnSpc>
                <a:spcPct val="115000"/>
              </a:lnSpc>
              <a:spcBef>
                <a:spcPts val="1600"/>
              </a:spcBef>
              <a:spcAft>
                <a:spcPts val="0"/>
              </a:spcAft>
              <a:buSzPts val="1800"/>
              <a:buNone/>
            </a:pPr>
            <a:r>
              <a:t/>
            </a:r>
            <a:endParaRPr sz="1900">
              <a:latin typeface="Arial"/>
              <a:ea typeface="Arial"/>
              <a:cs typeface="Arial"/>
              <a:sym typeface="Arial"/>
            </a:endParaRPr>
          </a:p>
          <a:p>
            <a:pPr indent="0" lvl="0" marL="0" rtl="0" algn="l">
              <a:lnSpc>
                <a:spcPct val="115000"/>
              </a:lnSpc>
              <a:spcBef>
                <a:spcPts val="1600"/>
              </a:spcBef>
              <a:spcAft>
                <a:spcPts val="1600"/>
              </a:spcAft>
              <a:buSzPts val="1800"/>
              <a:buNone/>
            </a:pPr>
            <a:r>
              <a:rPr b="1" lang="en-GB" sz="1900">
                <a:latin typeface="Arial"/>
                <a:ea typeface="Arial"/>
                <a:cs typeface="Arial"/>
                <a:sym typeface="Arial"/>
              </a:rPr>
              <a:t>Focus on: lists</a:t>
            </a:r>
            <a:endParaRPr b="1" sz="1900">
              <a:latin typeface="Arial"/>
              <a:ea typeface="Arial"/>
              <a:cs typeface="Arial"/>
              <a:sym typeface="Arial"/>
            </a:endParaRPr>
          </a:p>
        </p:txBody>
      </p:sp>
      <p:pic>
        <p:nvPicPr>
          <p:cNvPr id="30" name="Google Shape;30;p1"/>
          <p:cNvPicPr preferRelativeResize="0"/>
          <p:nvPr/>
        </p:nvPicPr>
        <p:blipFill>
          <a:blip r:embed="rId3">
            <a:alphaModFix/>
          </a:blip>
          <a:stretch>
            <a:fillRect/>
          </a:stretch>
        </p:blipFill>
        <p:spPr>
          <a:xfrm>
            <a:off x="4613975" y="1177875"/>
            <a:ext cx="4372099" cy="2855525"/>
          </a:xfrm>
          <a:prstGeom prst="rect">
            <a:avLst/>
          </a:prstGeom>
          <a:noFill/>
          <a:ln>
            <a:noFill/>
          </a:ln>
        </p:spPr>
      </p:pic>
      <p:sp>
        <p:nvSpPr>
          <p:cNvPr id="31" name="Google Shape;31;p1"/>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 name="Shape 106"/>
        <p:cNvGrpSpPr/>
        <p:nvPr/>
      </p:nvGrpSpPr>
      <p:grpSpPr>
        <a:xfrm>
          <a:off x="0" y="0"/>
          <a:ext cx="0" cy="0"/>
          <a:chOff x="0" y="0"/>
          <a:chExt cx="0" cy="0"/>
        </a:xfrm>
      </p:grpSpPr>
      <p:sp>
        <p:nvSpPr>
          <p:cNvPr id="107" name="Google Shape;107;gdd97bcb1bb_0_187"/>
          <p:cNvSpPr txBox="1"/>
          <p:nvPr>
            <p:ph type="title"/>
          </p:nvPr>
        </p:nvSpPr>
        <p:spPr>
          <a:xfrm>
            <a:off x="145850" y="495250"/>
            <a:ext cx="8522100" cy="7068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2800"/>
              <a:buNone/>
            </a:pPr>
            <a:r>
              <a:rPr lang="en-GB"/>
              <a:t>List index</a:t>
            </a:r>
            <a:endParaRPr/>
          </a:p>
        </p:txBody>
      </p:sp>
      <p:sp>
        <p:nvSpPr>
          <p:cNvPr id="108" name="Google Shape;108;gdd97bcb1bb_0_187"/>
          <p:cNvSpPr txBox="1"/>
          <p:nvPr>
            <p:ph idx="12" type="sldNum"/>
          </p:nvPr>
        </p:nvSpPr>
        <p:spPr>
          <a:xfrm>
            <a:off x="8832200" y="4829300"/>
            <a:ext cx="311700" cy="3141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800"/>
              <a:buNone/>
            </a:pPr>
            <a:fld id="{00000000-1234-1234-1234-123412341234}" type="slidenum">
              <a:rPr lang="en-GB"/>
              <a:t>‹#›</a:t>
            </a:fld>
            <a:endParaRPr/>
          </a:p>
        </p:txBody>
      </p:sp>
      <p:sp>
        <p:nvSpPr>
          <p:cNvPr id="109" name="Google Shape;109;gdd97bcb1bb_0_187"/>
          <p:cNvSpPr txBox="1"/>
          <p:nvPr/>
        </p:nvSpPr>
        <p:spPr>
          <a:xfrm>
            <a:off x="145850" y="1085900"/>
            <a:ext cx="5963400" cy="3825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800">
                <a:solidFill>
                  <a:srgbClr val="434343"/>
                </a:solidFill>
              </a:rPr>
              <a:t>What is happening here?</a:t>
            </a:r>
            <a:endParaRPr sz="1800">
              <a:solidFill>
                <a:srgbClr val="434343"/>
              </a:solidFill>
            </a:endParaRPr>
          </a:p>
          <a:p>
            <a:pPr indent="0" lvl="0" marL="0" rtl="0" algn="l">
              <a:spcBef>
                <a:spcPts val="0"/>
              </a:spcBef>
              <a:spcAft>
                <a:spcPts val="0"/>
              </a:spcAft>
              <a:buNone/>
            </a:pPr>
            <a:r>
              <a:t/>
            </a:r>
            <a:endParaRPr sz="1800">
              <a:solidFill>
                <a:srgbClr val="434343"/>
              </a:solidFill>
            </a:endParaRPr>
          </a:p>
          <a:p>
            <a:pPr indent="0" lvl="0" marL="0" rtl="0" algn="l">
              <a:spcBef>
                <a:spcPts val="0"/>
              </a:spcBef>
              <a:spcAft>
                <a:spcPts val="0"/>
              </a:spcAft>
              <a:buNone/>
            </a:pPr>
            <a:r>
              <a:rPr lang="en-GB" sz="1800">
                <a:solidFill>
                  <a:srgbClr val="434343"/>
                </a:solidFill>
              </a:rPr>
              <a:t>number_list = [1,2,3,4,5]</a:t>
            </a:r>
            <a:endParaRPr sz="1800">
              <a:solidFill>
                <a:srgbClr val="434343"/>
              </a:solidFill>
            </a:endParaRPr>
          </a:p>
          <a:p>
            <a:pPr indent="0" lvl="0" marL="0" marR="0" rtl="0" algn="l">
              <a:lnSpc>
                <a:spcPct val="100000"/>
              </a:lnSpc>
              <a:spcBef>
                <a:spcPts val="0"/>
              </a:spcBef>
              <a:spcAft>
                <a:spcPts val="0"/>
              </a:spcAft>
              <a:buClr>
                <a:srgbClr val="000000"/>
              </a:buClr>
              <a:buSzPts val="1400"/>
              <a:buFont typeface="Arial"/>
              <a:buNone/>
            </a:pPr>
            <a:r>
              <a:rPr lang="en-GB" sz="1800">
                <a:solidFill>
                  <a:srgbClr val="434343"/>
                </a:solidFill>
              </a:rPr>
              <a:t>for x in range(4):</a:t>
            </a:r>
            <a:endParaRPr sz="1800">
              <a:solidFill>
                <a:srgbClr val="434343"/>
              </a:solidFill>
            </a:endParaRPr>
          </a:p>
          <a:p>
            <a:pPr indent="0" lvl="0" marL="0" marR="0" rtl="0" algn="l">
              <a:lnSpc>
                <a:spcPct val="100000"/>
              </a:lnSpc>
              <a:spcBef>
                <a:spcPts val="0"/>
              </a:spcBef>
              <a:spcAft>
                <a:spcPts val="0"/>
              </a:spcAft>
              <a:buNone/>
            </a:pPr>
            <a:r>
              <a:rPr lang="en-GB" sz="1800">
                <a:solidFill>
                  <a:srgbClr val="434343"/>
                </a:solidFill>
              </a:rPr>
              <a:t>	number_list[x] = number_list[x + 1]</a:t>
            </a:r>
            <a:endParaRPr sz="1800">
              <a:solidFill>
                <a:srgbClr val="434343"/>
              </a:solidFill>
            </a:endParaRPr>
          </a:p>
          <a:p>
            <a:pPr indent="0" lvl="0" marL="0" marR="0" rtl="0" algn="l">
              <a:lnSpc>
                <a:spcPct val="100000"/>
              </a:lnSpc>
              <a:spcBef>
                <a:spcPts val="0"/>
              </a:spcBef>
              <a:spcAft>
                <a:spcPts val="0"/>
              </a:spcAft>
              <a:buNone/>
            </a:pPr>
            <a:r>
              <a:rPr lang="en-GB" sz="1800">
                <a:solidFill>
                  <a:srgbClr val="434343"/>
                </a:solidFill>
              </a:rPr>
              <a:t>print(number_list)</a:t>
            </a:r>
            <a:endParaRPr sz="1800">
              <a:solidFill>
                <a:srgbClr val="434343"/>
              </a:solidFill>
            </a:endParaRPr>
          </a:p>
          <a:p>
            <a:pPr indent="0" lvl="0" marL="0" marR="0" rtl="0" algn="l">
              <a:lnSpc>
                <a:spcPct val="100000"/>
              </a:lnSpc>
              <a:spcBef>
                <a:spcPts val="0"/>
              </a:spcBef>
              <a:spcAft>
                <a:spcPts val="0"/>
              </a:spcAft>
              <a:buNone/>
            </a:pPr>
            <a:r>
              <a:t/>
            </a:r>
            <a:endParaRPr sz="1800">
              <a:solidFill>
                <a:srgbClr val="434343"/>
              </a:solidFill>
            </a:endParaRPr>
          </a:p>
          <a:p>
            <a:pPr indent="0" lvl="0" marL="0" marR="0" rtl="0" algn="l">
              <a:lnSpc>
                <a:spcPct val="100000"/>
              </a:lnSpc>
              <a:spcBef>
                <a:spcPts val="0"/>
              </a:spcBef>
              <a:spcAft>
                <a:spcPts val="0"/>
              </a:spcAft>
              <a:buNone/>
            </a:pPr>
            <a:r>
              <a:rPr lang="en-GB" sz="1800">
                <a:solidFill>
                  <a:srgbClr val="434343"/>
                </a:solidFill>
              </a:rPr>
              <a:t>Understanding what is happening here will help you later in the snake program.</a:t>
            </a:r>
            <a:endParaRPr sz="1800">
              <a:solidFill>
                <a:srgbClr val="434343"/>
              </a:solidFill>
            </a:endParaRPr>
          </a:p>
          <a:p>
            <a:pPr indent="0" lvl="0" marL="0" marR="0" rtl="0" algn="l">
              <a:lnSpc>
                <a:spcPct val="100000"/>
              </a:lnSpc>
              <a:spcBef>
                <a:spcPts val="0"/>
              </a:spcBef>
              <a:spcAft>
                <a:spcPts val="0"/>
              </a:spcAft>
              <a:buNone/>
            </a:pPr>
            <a:r>
              <a:t/>
            </a:r>
            <a:endParaRPr sz="1800">
              <a:solidFill>
                <a:srgbClr val="434343"/>
              </a:solidFill>
            </a:endParaRPr>
          </a:p>
          <a:p>
            <a:pPr indent="0" lvl="0" marL="0" marR="0" rtl="0" algn="l">
              <a:lnSpc>
                <a:spcPct val="100000"/>
              </a:lnSpc>
              <a:spcBef>
                <a:spcPts val="0"/>
              </a:spcBef>
              <a:spcAft>
                <a:spcPts val="0"/>
              </a:spcAft>
              <a:buNone/>
            </a:pPr>
            <a:r>
              <a:rPr lang="en-GB" sz="1800">
                <a:solidFill>
                  <a:srgbClr val="434343"/>
                </a:solidFill>
              </a:rPr>
              <a:t>Output: </a:t>
            </a:r>
            <a:endParaRPr sz="1800">
              <a:solidFill>
                <a:srgbClr val="434343"/>
              </a:solidFill>
            </a:endParaRPr>
          </a:p>
          <a:p>
            <a:pPr indent="0" lvl="0" marL="0" marR="0" rtl="0" algn="l">
              <a:lnSpc>
                <a:spcPct val="100000"/>
              </a:lnSpc>
              <a:spcBef>
                <a:spcPts val="0"/>
              </a:spcBef>
              <a:spcAft>
                <a:spcPts val="0"/>
              </a:spcAft>
              <a:buNone/>
            </a:pPr>
            <a:r>
              <a:t/>
            </a:r>
            <a:endParaRPr sz="1800">
              <a:solidFill>
                <a:srgbClr val="434343"/>
              </a:solidFill>
            </a:endParaRPr>
          </a:p>
          <a:p>
            <a:pPr indent="0" lvl="0" marL="0" marR="0" rtl="0" algn="l">
              <a:lnSpc>
                <a:spcPct val="100000"/>
              </a:lnSpc>
              <a:spcBef>
                <a:spcPts val="0"/>
              </a:spcBef>
              <a:spcAft>
                <a:spcPts val="0"/>
              </a:spcAft>
              <a:buNone/>
            </a:pPr>
            <a:r>
              <a:rPr lang="en-GB" sz="1800">
                <a:solidFill>
                  <a:srgbClr val="434343"/>
                </a:solidFill>
              </a:rPr>
              <a:t>[2, 3, 4, 5, 5]</a:t>
            </a:r>
            <a:endParaRPr sz="1800">
              <a:solidFill>
                <a:srgbClr val="434343"/>
              </a:solidFill>
            </a:endParaRPr>
          </a:p>
          <a:p>
            <a:pPr indent="0" lvl="0" marL="0" marR="0" rtl="0" algn="l">
              <a:lnSpc>
                <a:spcPct val="100000"/>
              </a:lnSpc>
              <a:spcBef>
                <a:spcPts val="0"/>
              </a:spcBef>
              <a:spcAft>
                <a:spcPts val="0"/>
              </a:spcAft>
              <a:buNone/>
            </a:pPr>
            <a:r>
              <a:t/>
            </a:r>
            <a:endParaRPr sz="1800">
              <a:solidFill>
                <a:srgbClr val="434343"/>
              </a:solidFill>
            </a:endParaRPr>
          </a:p>
          <a:p>
            <a:pPr indent="0" lvl="0" marL="0" marR="0" rtl="0" algn="l">
              <a:lnSpc>
                <a:spcPct val="100000"/>
              </a:lnSpc>
              <a:spcBef>
                <a:spcPts val="0"/>
              </a:spcBef>
              <a:spcAft>
                <a:spcPts val="0"/>
              </a:spcAft>
              <a:buClr>
                <a:srgbClr val="000000"/>
              </a:buClr>
              <a:buSzPts val="1400"/>
              <a:buFont typeface="Arial"/>
              <a:buNone/>
            </a:pPr>
            <a:r>
              <a:t/>
            </a:r>
            <a:endParaRPr sz="1800">
              <a:solidFill>
                <a:srgbClr val="434343"/>
              </a:solidFill>
            </a:endParaRPr>
          </a:p>
        </p:txBody>
      </p:sp>
      <p:sp>
        <p:nvSpPr>
          <p:cNvPr id="110" name="Google Shape;110;gdd97bcb1bb_0_187"/>
          <p:cNvSpPr txBox="1"/>
          <p:nvPr>
            <p:ph idx="4294967295" type="subTitle"/>
          </p:nvPr>
        </p:nvSpPr>
        <p:spPr>
          <a:xfrm>
            <a:off x="90350" y="0"/>
            <a:ext cx="9053700" cy="3141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1600"/>
              </a:spcAft>
              <a:buClr>
                <a:srgbClr val="666666"/>
              </a:buClr>
              <a:buSzPts val="1800"/>
              <a:buFont typeface="Quicksand"/>
              <a:buNone/>
            </a:pPr>
            <a:r>
              <a:rPr lang="en-GB" sz="1400">
                <a:latin typeface="Arial"/>
                <a:ea typeface="Arial"/>
                <a:cs typeface="Arial"/>
                <a:sym typeface="Arial"/>
              </a:rPr>
              <a:t>Focus tasks</a:t>
            </a:r>
            <a:endParaRPr b="0" i="0" sz="1400" u="none" cap="none" strike="noStrike">
              <a:solidFill>
                <a:srgbClr val="666666"/>
              </a:solidFill>
              <a:latin typeface="Arial"/>
              <a:ea typeface="Arial"/>
              <a:cs typeface="Arial"/>
              <a:sym typeface="Arial"/>
            </a:endParaRPr>
          </a:p>
        </p:txBody>
      </p:sp>
      <p:pic>
        <p:nvPicPr>
          <p:cNvPr id="111" name="Google Shape;111;gdd97bcb1bb_0_187"/>
          <p:cNvPicPr preferRelativeResize="0"/>
          <p:nvPr/>
        </p:nvPicPr>
        <p:blipFill>
          <a:blip r:embed="rId3">
            <a:alphaModFix/>
          </a:blip>
          <a:stretch>
            <a:fillRect/>
          </a:stretch>
        </p:blipFill>
        <p:spPr>
          <a:xfrm>
            <a:off x="6734650" y="1634076"/>
            <a:ext cx="1933301" cy="3010499"/>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9">
                                            <p:txEl>
                                              <p:pRg end="0" st="0"/>
                                            </p:txEl>
                                          </p:spTgt>
                                        </p:tgtEl>
                                        <p:attrNameLst>
                                          <p:attrName>style.visibility</p:attrName>
                                        </p:attrNameLst>
                                      </p:cBhvr>
                                      <p:to>
                                        <p:strVal val="visible"/>
                                      </p:to>
                                    </p:set>
                                    <p:animEffect filter="fade" transition="in">
                                      <p:cBhvr>
                                        <p:cTn dur="1000"/>
                                        <p:tgtEl>
                                          <p:spTgt spid="109">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9">
                                            <p:txEl>
                                              <p:pRg end="1" st="1"/>
                                            </p:txEl>
                                          </p:spTgt>
                                        </p:tgtEl>
                                        <p:attrNameLst>
                                          <p:attrName>style.visibility</p:attrName>
                                        </p:attrNameLst>
                                      </p:cBhvr>
                                      <p:to>
                                        <p:strVal val="visible"/>
                                      </p:to>
                                    </p:set>
                                    <p:animEffect filter="fade" transition="in">
                                      <p:cBhvr>
                                        <p:cTn dur="1000"/>
                                        <p:tgtEl>
                                          <p:spTgt spid="109">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9">
                                            <p:txEl>
                                              <p:pRg end="2" st="2"/>
                                            </p:txEl>
                                          </p:spTgt>
                                        </p:tgtEl>
                                        <p:attrNameLst>
                                          <p:attrName>style.visibility</p:attrName>
                                        </p:attrNameLst>
                                      </p:cBhvr>
                                      <p:to>
                                        <p:strVal val="visible"/>
                                      </p:to>
                                    </p:set>
                                    <p:animEffect filter="fade" transition="in">
                                      <p:cBhvr>
                                        <p:cTn dur="1000"/>
                                        <p:tgtEl>
                                          <p:spTgt spid="109">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9">
                                            <p:txEl>
                                              <p:pRg end="3" st="3"/>
                                            </p:txEl>
                                          </p:spTgt>
                                        </p:tgtEl>
                                        <p:attrNameLst>
                                          <p:attrName>style.visibility</p:attrName>
                                        </p:attrNameLst>
                                      </p:cBhvr>
                                      <p:to>
                                        <p:strVal val="visible"/>
                                      </p:to>
                                    </p:set>
                                    <p:animEffect filter="fade" transition="in">
                                      <p:cBhvr>
                                        <p:cTn dur="1000"/>
                                        <p:tgtEl>
                                          <p:spTgt spid="109">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9">
                                            <p:txEl>
                                              <p:pRg end="4" st="4"/>
                                            </p:txEl>
                                          </p:spTgt>
                                        </p:tgtEl>
                                        <p:attrNameLst>
                                          <p:attrName>style.visibility</p:attrName>
                                        </p:attrNameLst>
                                      </p:cBhvr>
                                      <p:to>
                                        <p:strVal val="visible"/>
                                      </p:to>
                                    </p:set>
                                    <p:animEffect filter="fade" transition="in">
                                      <p:cBhvr>
                                        <p:cTn dur="1000"/>
                                        <p:tgtEl>
                                          <p:spTgt spid="109">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9">
                                            <p:txEl>
                                              <p:pRg end="5" st="5"/>
                                            </p:txEl>
                                          </p:spTgt>
                                        </p:tgtEl>
                                        <p:attrNameLst>
                                          <p:attrName>style.visibility</p:attrName>
                                        </p:attrNameLst>
                                      </p:cBhvr>
                                      <p:to>
                                        <p:strVal val="visible"/>
                                      </p:to>
                                    </p:set>
                                    <p:animEffect filter="fade" transition="in">
                                      <p:cBhvr>
                                        <p:cTn dur="1000"/>
                                        <p:tgtEl>
                                          <p:spTgt spid="109">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9">
                                            <p:txEl>
                                              <p:pRg end="6" st="6"/>
                                            </p:txEl>
                                          </p:spTgt>
                                        </p:tgtEl>
                                        <p:attrNameLst>
                                          <p:attrName>style.visibility</p:attrName>
                                        </p:attrNameLst>
                                      </p:cBhvr>
                                      <p:to>
                                        <p:strVal val="visible"/>
                                      </p:to>
                                    </p:set>
                                    <p:animEffect filter="fade" transition="in">
                                      <p:cBhvr>
                                        <p:cTn dur="1000"/>
                                        <p:tgtEl>
                                          <p:spTgt spid="109">
                                            <p:txEl>
                                              <p:pRg end="6" st="6"/>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9">
                                            <p:txEl>
                                              <p:pRg end="7" st="7"/>
                                            </p:txEl>
                                          </p:spTgt>
                                        </p:tgtEl>
                                        <p:attrNameLst>
                                          <p:attrName>style.visibility</p:attrName>
                                        </p:attrNameLst>
                                      </p:cBhvr>
                                      <p:to>
                                        <p:strVal val="visible"/>
                                      </p:to>
                                    </p:set>
                                    <p:animEffect filter="fade" transition="in">
                                      <p:cBhvr>
                                        <p:cTn dur="1000"/>
                                        <p:tgtEl>
                                          <p:spTgt spid="109">
                                            <p:txEl>
                                              <p:pRg end="7" st="7"/>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9">
                                            <p:txEl>
                                              <p:pRg end="8" st="8"/>
                                            </p:txEl>
                                          </p:spTgt>
                                        </p:tgtEl>
                                        <p:attrNameLst>
                                          <p:attrName>style.visibility</p:attrName>
                                        </p:attrNameLst>
                                      </p:cBhvr>
                                      <p:to>
                                        <p:strVal val="visible"/>
                                      </p:to>
                                    </p:set>
                                    <p:animEffect filter="fade" transition="in">
                                      <p:cBhvr>
                                        <p:cTn dur="1000"/>
                                        <p:tgtEl>
                                          <p:spTgt spid="109">
                                            <p:txEl>
                                              <p:pRg end="8" st="8"/>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9">
                                            <p:txEl>
                                              <p:pRg end="9" st="9"/>
                                            </p:txEl>
                                          </p:spTgt>
                                        </p:tgtEl>
                                        <p:attrNameLst>
                                          <p:attrName>style.visibility</p:attrName>
                                        </p:attrNameLst>
                                      </p:cBhvr>
                                      <p:to>
                                        <p:strVal val="visible"/>
                                      </p:to>
                                    </p:set>
                                    <p:animEffect filter="fade" transition="in">
                                      <p:cBhvr>
                                        <p:cTn dur="1000"/>
                                        <p:tgtEl>
                                          <p:spTgt spid="109">
                                            <p:txEl>
                                              <p:pRg end="9" st="9"/>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9">
                                            <p:txEl>
                                              <p:pRg end="10" st="10"/>
                                            </p:txEl>
                                          </p:spTgt>
                                        </p:tgtEl>
                                        <p:attrNameLst>
                                          <p:attrName>style.visibility</p:attrName>
                                        </p:attrNameLst>
                                      </p:cBhvr>
                                      <p:to>
                                        <p:strVal val="visible"/>
                                      </p:to>
                                    </p:set>
                                    <p:animEffect filter="fade" transition="in">
                                      <p:cBhvr>
                                        <p:cTn dur="1000"/>
                                        <p:tgtEl>
                                          <p:spTgt spid="109">
                                            <p:txEl>
                                              <p:pRg end="10" st="1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9">
                                            <p:txEl>
                                              <p:pRg end="11" st="11"/>
                                            </p:txEl>
                                          </p:spTgt>
                                        </p:tgtEl>
                                        <p:attrNameLst>
                                          <p:attrName>style.visibility</p:attrName>
                                        </p:attrNameLst>
                                      </p:cBhvr>
                                      <p:to>
                                        <p:strVal val="visible"/>
                                      </p:to>
                                    </p:set>
                                    <p:animEffect filter="fade" transition="in">
                                      <p:cBhvr>
                                        <p:cTn dur="1000"/>
                                        <p:tgtEl>
                                          <p:spTgt spid="109">
                                            <p:txEl>
                                              <p:pRg end="11" st="1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9">
                                            <p:txEl>
                                              <p:pRg end="12" st="12"/>
                                            </p:txEl>
                                          </p:spTgt>
                                        </p:tgtEl>
                                        <p:attrNameLst>
                                          <p:attrName>style.visibility</p:attrName>
                                        </p:attrNameLst>
                                      </p:cBhvr>
                                      <p:to>
                                        <p:strVal val="visible"/>
                                      </p:to>
                                    </p:set>
                                    <p:animEffect filter="fade" transition="in">
                                      <p:cBhvr>
                                        <p:cTn dur="1000"/>
                                        <p:tgtEl>
                                          <p:spTgt spid="109">
                                            <p:txEl>
                                              <p:pRg end="12" st="1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9">
                                            <p:txEl>
                                              <p:pRg end="13" st="13"/>
                                            </p:txEl>
                                          </p:spTgt>
                                        </p:tgtEl>
                                        <p:attrNameLst>
                                          <p:attrName>style.visibility</p:attrName>
                                        </p:attrNameLst>
                                      </p:cBhvr>
                                      <p:to>
                                        <p:strVal val="visible"/>
                                      </p:to>
                                    </p:set>
                                    <p:animEffect filter="fade" transition="in">
                                      <p:cBhvr>
                                        <p:cTn dur="1000"/>
                                        <p:tgtEl>
                                          <p:spTgt spid="109">
                                            <p:txEl>
                                              <p:pRg end="13" st="13"/>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 name="Shape 115"/>
        <p:cNvGrpSpPr/>
        <p:nvPr/>
      </p:nvGrpSpPr>
      <p:grpSpPr>
        <a:xfrm>
          <a:off x="0" y="0"/>
          <a:ext cx="0" cy="0"/>
          <a:chOff x="0" y="0"/>
          <a:chExt cx="0" cy="0"/>
        </a:xfrm>
      </p:grpSpPr>
      <p:sp>
        <p:nvSpPr>
          <p:cNvPr id="116" name="Google Shape;116;p5"/>
          <p:cNvSpPr txBox="1"/>
          <p:nvPr>
            <p:ph type="title"/>
          </p:nvPr>
        </p:nvSpPr>
        <p:spPr>
          <a:xfrm>
            <a:off x="146350" y="310900"/>
            <a:ext cx="8852700" cy="7068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2800"/>
              <a:buNone/>
            </a:pPr>
            <a:r>
              <a:rPr lang="en-GB"/>
              <a:t>Predict: students view code and attempt overview code conversation</a:t>
            </a:r>
            <a:endParaRPr/>
          </a:p>
        </p:txBody>
      </p:sp>
      <p:sp>
        <p:nvSpPr>
          <p:cNvPr id="117" name="Google Shape;117;p5"/>
          <p:cNvSpPr txBox="1"/>
          <p:nvPr>
            <p:ph idx="12" type="sldNum"/>
          </p:nvPr>
        </p:nvSpPr>
        <p:spPr>
          <a:xfrm>
            <a:off x="8832200" y="4829300"/>
            <a:ext cx="311700" cy="3141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800"/>
              <a:buNone/>
            </a:pPr>
            <a:fld id="{00000000-1234-1234-1234-123412341234}" type="slidenum">
              <a:rPr lang="en-GB"/>
              <a:t>‹#›</a:t>
            </a:fld>
            <a:endParaRPr/>
          </a:p>
        </p:txBody>
      </p:sp>
      <p:sp>
        <p:nvSpPr>
          <p:cNvPr id="118" name="Google Shape;118;p5"/>
          <p:cNvSpPr txBox="1"/>
          <p:nvPr/>
        </p:nvSpPr>
        <p:spPr>
          <a:xfrm>
            <a:off x="347250" y="830050"/>
            <a:ext cx="8449500" cy="918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0" i="0" lang="en-GB" sz="2000" u="none" cap="none" strike="noStrike">
                <a:solidFill>
                  <a:srgbClr val="434343"/>
                </a:solidFill>
                <a:latin typeface="Arial"/>
                <a:ea typeface="Arial"/>
                <a:cs typeface="Arial"/>
                <a:sym typeface="Arial"/>
              </a:rPr>
              <a:t>Look at the code conversation template for the </a:t>
            </a:r>
            <a:r>
              <a:rPr b="1" i="0" lang="en-GB" sz="2000" u="none" cap="none" strike="noStrike">
                <a:solidFill>
                  <a:srgbClr val="434343"/>
                </a:solidFill>
                <a:latin typeface="Arial"/>
                <a:ea typeface="Arial"/>
                <a:cs typeface="Arial"/>
                <a:sym typeface="Arial"/>
              </a:rPr>
              <a:t>slider </a:t>
            </a:r>
            <a:r>
              <a:rPr b="1" lang="en-GB" sz="2000">
                <a:solidFill>
                  <a:srgbClr val="434343"/>
                </a:solidFill>
              </a:rPr>
              <a:t>snake</a:t>
            </a:r>
            <a:r>
              <a:rPr b="1" i="0" lang="en-GB" sz="2000" u="none" cap="none" strike="noStrike">
                <a:solidFill>
                  <a:srgbClr val="434343"/>
                </a:solidFill>
                <a:latin typeface="Arial"/>
                <a:ea typeface="Arial"/>
                <a:cs typeface="Arial"/>
                <a:sym typeface="Arial"/>
              </a:rPr>
              <a:t> </a:t>
            </a:r>
            <a:r>
              <a:rPr b="0" i="0" lang="en-GB" sz="2000" u="none" cap="none" strike="noStrike">
                <a:solidFill>
                  <a:srgbClr val="434343"/>
                </a:solidFill>
                <a:latin typeface="Arial"/>
                <a:ea typeface="Arial"/>
                <a:cs typeface="Arial"/>
                <a:sym typeface="Arial"/>
              </a:rPr>
              <a:t>program see if you can predict what the whole program does...don’t worry about detail just yet.</a:t>
            </a:r>
            <a:endParaRPr b="0" i="0" sz="1800" u="none" cap="none" strike="noStrike">
              <a:solidFill>
                <a:srgbClr val="43434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800" u="none" cap="none" strike="noStrike">
              <a:solidFill>
                <a:srgbClr val="434343"/>
              </a:solidFill>
              <a:latin typeface="Arial"/>
              <a:ea typeface="Arial"/>
              <a:cs typeface="Arial"/>
              <a:sym typeface="Arial"/>
            </a:endParaRPr>
          </a:p>
        </p:txBody>
      </p:sp>
      <p:pic>
        <p:nvPicPr>
          <p:cNvPr id="119" name="Google Shape;119;p5"/>
          <p:cNvPicPr preferRelativeResize="0"/>
          <p:nvPr/>
        </p:nvPicPr>
        <p:blipFill rotWithShape="1">
          <a:blip r:embed="rId3">
            <a:alphaModFix/>
          </a:blip>
          <a:srcRect b="0" l="0" r="0" t="0"/>
          <a:stretch/>
        </p:blipFill>
        <p:spPr>
          <a:xfrm>
            <a:off x="2553925" y="2048150"/>
            <a:ext cx="3705950" cy="2779448"/>
          </a:xfrm>
          <a:prstGeom prst="rect">
            <a:avLst/>
          </a:prstGeom>
          <a:noFill/>
          <a:ln>
            <a:noFill/>
          </a:ln>
        </p:spPr>
      </p:pic>
      <p:sp>
        <p:nvSpPr>
          <p:cNvPr id="120" name="Google Shape;120;p5"/>
          <p:cNvSpPr txBox="1"/>
          <p:nvPr>
            <p:ph idx="4294967295" type="subTitle"/>
          </p:nvPr>
        </p:nvSpPr>
        <p:spPr>
          <a:xfrm>
            <a:off x="90350" y="0"/>
            <a:ext cx="9053700" cy="3141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1600"/>
              </a:spcAft>
              <a:buClr>
                <a:srgbClr val="666666"/>
              </a:buClr>
              <a:buSzPts val="1800"/>
              <a:buFont typeface="Quicksand"/>
              <a:buNone/>
            </a:pPr>
            <a:r>
              <a:rPr lang="en-GB" sz="1400">
                <a:latin typeface="Arial"/>
                <a:ea typeface="Arial"/>
                <a:cs typeface="Arial"/>
                <a:sym typeface="Arial"/>
              </a:rPr>
              <a:t>PRIMM</a:t>
            </a:r>
            <a:endParaRPr b="0" i="0" sz="1400" u="none" cap="none" strike="noStrike">
              <a:solidFill>
                <a:srgbClr val="666666"/>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 name="Shape 124"/>
        <p:cNvGrpSpPr/>
        <p:nvPr/>
      </p:nvGrpSpPr>
      <p:grpSpPr>
        <a:xfrm>
          <a:off x="0" y="0"/>
          <a:ext cx="0" cy="0"/>
          <a:chOff x="0" y="0"/>
          <a:chExt cx="0" cy="0"/>
        </a:xfrm>
      </p:grpSpPr>
      <p:sp>
        <p:nvSpPr>
          <p:cNvPr id="125" name="Google Shape;125;p6"/>
          <p:cNvSpPr txBox="1"/>
          <p:nvPr>
            <p:ph type="title"/>
          </p:nvPr>
        </p:nvSpPr>
        <p:spPr>
          <a:xfrm>
            <a:off x="155100" y="374963"/>
            <a:ext cx="8833800" cy="7068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2800"/>
              <a:buNone/>
            </a:pPr>
            <a:r>
              <a:rPr lang="en-GB"/>
              <a:t>Predict: students view code and attempt overview code conversation</a:t>
            </a:r>
            <a:endParaRPr/>
          </a:p>
        </p:txBody>
      </p:sp>
      <p:sp>
        <p:nvSpPr>
          <p:cNvPr id="126" name="Google Shape;126;p6"/>
          <p:cNvSpPr txBox="1"/>
          <p:nvPr>
            <p:ph idx="12" type="sldNum"/>
          </p:nvPr>
        </p:nvSpPr>
        <p:spPr>
          <a:xfrm>
            <a:off x="8832200" y="4829300"/>
            <a:ext cx="311700" cy="3141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800"/>
              <a:buNone/>
            </a:pPr>
            <a:fld id="{00000000-1234-1234-1234-123412341234}" type="slidenum">
              <a:rPr lang="en-GB"/>
              <a:t>‹#›</a:t>
            </a:fld>
            <a:endParaRPr/>
          </a:p>
        </p:txBody>
      </p:sp>
      <p:sp>
        <p:nvSpPr>
          <p:cNvPr id="127" name="Google Shape;127;p6"/>
          <p:cNvSpPr txBox="1"/>
          <p:nvPr/>
        </p:nvSpPr>
        <p:spPr>
          <a:xfrm>
            <a:off x="311150" y="1081775"/>
            <a:ext cx="5790900" cy="3538500"/>
          </a:xfrm>
          <a:prstGeom prst="rect">
            <a:avLst/>
          </a:prstGeom>
          <a:noFill/>
          <a:ln>
            <a:noFill/>
          </a:ln>
        </p:spPr>
        <p:txBody>
          <a:bodyPr anchorCtr="0" anchor="t" bIns="91425" lIns="91425" spcFirstLastPara="1" rIns="91425" wrap="square" tIns="91425">
            <a:noAutofit/>
          </a:bodyPr>
          <a:lstStyle/>
          <a:p>
            <a:pPr indent="0" lvl="0" marL="0" marR="0" rtl="0" algn="l">
              <a:lnSpc>
                <a:spcPct val="136363"/>
              </a:lnSpc>
              <a:spcBef>
                <a:spcPts val="0"/>
              </a:spcBef>
              <a:spcAft>
                <a:spcPts val="0"/>
              </a:spcAft>
              <a:buClr>
                <a:srgbClr val="000000"/>
              </a:buClr>
              <a:buSzPts val="1800"/>
              <a:buFont typeface="Arial"/>
              <a:buNone/>
            </a:pPr>
            <a:r>
              <a:rPr b="0" i="0" lang="en-GB" sz="1800" u="none" cap="none" strike="noStrike">
                <a:solidFill>
                  <a:srgbClr val="434343"/>
                </a:solidFill>
                <a:latin typeface="Arial"/>
                <a:ea typeface="Arial"/>
                <a:cs typeface="Arial"/>
                <a:sym typeface="Arial"/>
              </a:rPr>
              <a:t>Turn to your partner and discuss what you think the whole program is doing.  Can you express it in a couple of sentences?</a:t>
            </a:r>
            <a:endParaRPr b="0" i="0" sz="1800" u="none" cap="none" strike="noStrike">
              <a:solidFill>
                <a:srgbClr val="434343"/>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1800"/>
              <a:buFont typeface="Arial"/>
              <a:buNone/>
            </a:pPr>
            <a:r>
              <a:t/>
            </a:r>
            <a:endParaRPr b="0" i="0" sz="1800" u="none" cap="none" strike="noStrike">
              <a:solidFill>
                <a:srgbClr val="434343"/>
              </a:solidFill>
              <a:latin typeface="Arial"/>
              <a:ea typeface="Arial"/>
              <a:cs typeface="Arial"/>
              <a:sym typeface="Arial"/>
            </a:endParaRPr>
          </a:p>
          <a:p>
            <a:pPr indent="0" lvl="0" marL="0" marR="0" rtl="0" algn="l">
              <a:lnSpc>
                <a:spcPct val="136363"/>
              </a:lnSpc>
              <a:spcBef>
                <a:spcPts val="0"/>
              </a:spcBef>
              <a:spcAft>
                <a:spcPts val="0"/>
              </a:spcAft>
              <a:buNone/>
            </a:pPr>
            <a:r>
              <a:rPr lang="en-GB" sz="1800">
                <a:solidFill>
                  <a:srgbClr val="434343"/>
                </a:solidFill>
              </a:rPr>
              <a:t>This program uses the Slider to make a wiggly snake animation when you move the slider. It takes a reading from the slider, puts it into a list and then lights up the LEDS as the slider is moved about.</a:t>
            </a:r>
            <a:endParaRPr sz="1800">
              <a:solidFill>
                <a:srgbClr val="434343"/>
              </a:solidFill>
            </a:endParaRPr>
          </a:p>
          <a:p>
            <a:pPr indent="0" lvl="0" marL="0" marR="0" rtl="0" algn="l">
              <a:lnSpc>
                <a:spcPct val="136363"/>
              </a:lnSpc>
              <a:spcBef>
                <a:spcPts val="0"/>
              </a:spcBef>
              <a:spcAft>
                <a:spcPts val="0"/>
              </a:spcAft>
              <a:buClr>
                <a:srgbClr val="000000"/>
              </a:buClr>
              <a:buSzPts val="1800"/>
              <a:buFont typeface="Arial"/>
              <a:buNone/>
            </a:pPr>
            <a:r>
              <a:t/>
            </a:r>
            <a:endParaRPr sz="1800">
              <a:solidFill>
                <a:srgbClr val="434343"/>
              </a:solidFill>
            </a:endParaRPr>
          </a:p>
          <a:p>
            <a:pPr indent="0" lvl="0" marL="0" marR="0" rtl="0" algn="l">
              <a:lnSpc>
                <a:spcPct val="136363"/>
              </a:lnSpc>
              <a:spcBef>
                <a:spcPts val="0"/>
              </a:spcBef>
              <a:spcAft>
                <a:spcPts val="0"/>
              </a:spcAft>
              <a:buClr>
                <a:srgbClr val="000000"/>
              </a:buClr>
              <a:buSzPts val="1800"/>
              <a:buFont typeface="Arial"/>
              <a:buNone/>
            </a:pPr>
            <a:r>
              <a:t/>
            </a:r>
            <a:endParaRPr b="0" i="0" sz="1800" u="none" cap="none" strike="noStrike">
              <a:solidFill>
                <a:srgbClr val="434343"/>
              </a:solidFill>
              <a:latin typeface="Arial"/>
              <a:ea typeface="Arial"/>
              <a:cs typeface="Arial"/>
              <a:sym typeface="Arial"/>
            </a:endParaRPr>
          </a:p>
        </p:txBody>
      </p:sp>
      <p:pic>
        <p:nvPicPr>
          <p:cNvPr id="128" name="Google Shape;128;p6"/>
          <p:cNvPicPr preferRelativeResize="0"/>
          <p:nvPr/>
        </p:nvPicPr>
        <p:blipFill rotWithShape="1">
          <a:blip r:embed="rId3">
            <a:alphaModFix/>
          </a:blip>
          <a:srcRect b="0" l="0" r="0" t="0"/>
          <a:stretch/>
        </p:blipFill>
        <p:spPr>
          <a:xfrm>
            <a:off x="6254450" y="1234179"/>
            <a:ext cx="2578400" cy="2029533"/>
          </a:xfrm>
          <a:prstGeom prst="rect">
            <a:avLst/>
          </a:prstGeom>
          <a:noFill/>
          <a:ln>
            <a:noFill/>
          </a:ln>
        </p:spPr>
      </p:pic>
      <p:sp>
        <p:nvSpPr>
          <p:cNvPr id="129" name="Google Shape;129;p6"/>
          <p:cNvSpPr txBox="1"/>
          <p:nvPr>
            <p:ph idx="4294967295" type="subTitle"/>
          </p:nvPr>
        </p:nvSpPr>
        <p:spPr>
          <a:xfrm>
            <a:off x="90350" y="0"/>
            <a:ext cx="9053700" cy="3141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1600"/>
              </a:spcAft>
              <a:buClr>
                <a:srgbClr val="666666"/>
              </a:buClr>
              <a:buSzPts val="1800"/>
              <a:buFont typeface="Quicksand"/>
              <a:buNone/>
            </a:pPr>
            <a:r>
              <a:rPr lang="en-GB" sz="1400">
                <a:latin typeface="Arial"/>
                <a:ea typeface="Arial"/>
                <a:cs typeface="Arial"/>
                <a:sym typeface="Arial"/>
              </a:rPr>
              <a:t>PRIMM</a:t>
            </a:r>
            <a:endParaRPr b="0" i="0" sz="1400" u="none" cap="none" strike="noStrike">
              <a:solidFill>
                <a:srgbClr val="666666"/>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7">
                                            <p:txEl>
                                              <p:pRg end="0" st="0"/>
                                            </p:txEl>
                                          </p:spTgt>
                                        </p:tgtEl>
                                        <p:attrNameLst>
                                          <p:attrName>style.visibility</p:attrName>
                                        </p:attrNameLst>
                                      </p:cBhvr>
                                      <p:to>
                                        <p:strVal val="visible"/>
                                      </p:to>
                                    </p:set>
                                    <p:animEffect filter="fade" transition="in">
                                      <p:cBhvr>
                                        <p:cTn dur="1000"/>
                                        <p:tgtEl>
                                          <p:spTgt spid="127">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7">
                                            <p:txEl>
                                              <p:pRg end="1" st="1"/>
                                            </p:txEl>
                                          </p:spTgt>
                                        </p:tgtEl>
                                        <p:attrNameLst>
                                          <p:attrName>style.visibility</p:attrName>
                                        </p:attrNameLst>
                                      </p:cBhvr>
                                      <p:to>
                                        <p:strVal val="visible"/>
                                      </p:to>
                                    </p:set>
                                    <p:animEffect filter="fade" transition="in">
                                      <p:cBhvr>
                                        <p:cTn dur="1000"/>
                                        <p:tgtEl>
                                          <p:spTgt spid="127">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7">
                                            <p:txEl>
                                              <p:pRg end="2" st="2"/>
                                            </p:txEl>
                                          </p:spTgt>
                                        </p:tgtEl>
                                        <p:attrNameLst>
                                          <p:attrName>style.visibility</p:attrName>
                                        </p:attrNameLst>
                                      </p:cBhvr>
                                      <p:to>
                                        <p:strVal val="visible"/>
                                      </p:to>
                                    </p:set>
                                    <p:animEffect filter="fade" transition="in">
                                      <p:cBhvr>
                                        <p:cTn dur="1000"/>
                                        <p:tgtEl>
                                          <p:spTgt spid="127">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7">
                                            <p:txEl>
                                              <p:pRg end="3" st="3"/>
                                            </p:txEl>
                                          </p:spTgt>
                                        </p:tgtEl>
                                        <p:attrNameLst>
                                          <p:attrName>style.visibility</p:attrName>
                                        </p:attrNameLst>
                                      </p:cBhvr>
                                      <p:to>
                                        <p:strVal val="visible"/>
                                      </p:to>
                                    </p:set>
                                    <p:animEffect filter="fade" transition="in">
                                      <p:cBhvr>
                                        <p:cTn dur="1000"/>
                                        <p:tgtEl>
                                          <p:spTgt spid="127">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7">
                                            <p:txEl>
                                              <p:pRg end="4" st="4"/>
                                            </p:txEl>
                                          </p:spTgt>
                                        </p:tgtEl>
                                        <p:attrNameLst>
                                          <p:attrName>style.visibility</p:attrName>
                                        </p:attrNameLst>
                                      </p:cBhvr>
                                      <p:to>
                                        <p:strVal val="visible"/>
                                      </p:to>
                                    </p:set>
                                    <p:animEffect filter="fade" transition="in">
                                      <p:cBhvr>
                                        <p:cTn dur="1000"/>
                                        <p:tgtEl>
                                          <p:spTgt spid="127">
                                            <p:txEl>
                                              <p:pRg end="4" st="4"/>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 name="Shape 133"/>
        <p:cNvGrpSpPr/>
        <p:nvPr/>
      </p:nvGrpSpPr>
      <p:grpSpPr>
        <a:xfrm>
          <a:off x="0" y="0"/>
          <a:ext cx="0" cy="0"/>
          <a:chOff x="0" y="0"/>
          <a:chExt cx="0" cy="0"/>
        </a:xfrm>
      </p:grpSpPr>
      <p:sp>
        <p:nvSpPr>
          <p:cNvPr id="134" name="Google Shape;134;p7"/>
          <p:cNvSpPr txBox="1"/>
          <p:nvPr>
            <p:ph type="title"/>
          </p:nvPr>
        </p:nvSpPr>
        <p:spPr>
          <a:xfrm>
            <a:off x="146350" y="310900"/>
            <a:ext cx="8522100" cy="7068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2800"/>
              <a:buNone/>
            </a:pPr>
            <a:r>
              <a:rPr lang="en-GB"/>
              <a:t>Run: students compile the circuit, flash and run the code </a:t>
            </a:r>
            <a:endParaRPr/>
          </a:p>
        </p:txBody>
      </p:sp>
      <p:sp>
        <p:nvSpPr>
          <p:cNvPr id="135" name="Google Shape;135;p7"/>
          <p:cNvSpPr txBox="1"/>
          <p:nvPr>
            <p:ph idx="12" type="sldNum"/>
          </p:nvPr>
        </p:nvSpPr>
        <p:spPr>
          <a:xfrm>
            <a:off x="8832200" y="4829300"/>
            <a:ext cx="311700" cy="3141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800"/>
              <a:buNone/>
            </a:pPr>
            <a:fld id="{00000000-1234-1234-1234-123412341234}" type="slidenum">
              <a:rPr lang="en-GB"/>
              <a:t>‹#›</a:t>
            </a:fld>
            <a:endParaRPr/>
          </a:p>
        </p:txBody>
      </p:sp>
      <p:sp>
        <p:nvSpPr>
          <p:cNvPr id="136" name="Google Shape;136;p7"/>
          <p:cNvSpPr txBox="1"/>
          <p:nvPr/>
        </p:nvSpPr>
        <p:spPr>
          <a:xfrm>
            <a:off x="449125" y="1173575"/>
            <a:ext cx="1673700" cy="3129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0" i="0" lang="en-GB" sz="1800" u="none" cap="none" strike="noStrike">
                <a:solidFill>
                  <a:srgbClr val="434343"/>
                </a:solidFill>
                <a:latin typeface="Arial"/>
                <a:ea typeface="Arial"/>
                <a:cs typeface="Arial"/>
                <a:sym typeface="Arial"/>
              </a:rPr>
              <a:t>Put the circuit together as it appears on this diagram.  Each of the alligator clip leads does the same job, irrespective of colour. </a:t>
            </a:r>
            <a:endParaRPr b="0" i="0" sz="1800" u="none" cap="none" strike="noStrike">
              <a:solidFill>
                <a:srgbClr val="434343"/>
              </a:solidFill>
              <a:latin typeface="Arial"/>
              <a:ea typeface="Arial"/>
              <a:cs typeface="Arial"/>
              <a:sym typeface="Arial"/>
            </a:endParaRPr>
          </a:p>
        </p:txBody>
      </p:sp>
      <p:sp>
        <p:nvSpPr>
          <p:cNvPr id="137" name="Google Shape;137;p7"/>
          <p:cNvSpPr txBox="1"/>
          <p:nvPr/>
        </p:nvSpPr>
        <p:spPr>
          <a:xfrm>
            <a:off x="5475350" y="1157850"/>
            <a:ext cx="3555900" cy="3325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0" i="0" lang="en-GB" sz="1800" u="none" cap="none" strike="noStrike">
                <a:solidFill>
                  <a:srgbClr val="434343"/>
                </a:solidFill>
                <a:latin typeface="Arial"/>
                <a:ea typeface="Arial"/>
                <a:cs typeface="Arial"/>
                <a:sym typeface="Arial"/>
              </a:rPr>
              <a:t>Flash the code for the snake slider program to your micro:bit.  As you move the slider from left to right the reading on the micro:bit</a:t>
            </a:r>
            <a:r>
              <a:rPr lang="en-GB" sz="1800">
                <a:solidFill>
                  <a:srgbClr val="434343"/>
                </a:solidFill>
              </a:rPr>
              <a:t> you can see the LEDs snaking up and down the display.</a:t>
            </a:r>
            <a:endParaRPr b="0" i="0" sz="1800" u="none" cap="none" strike="noStrike">
              <a:solidFill>
                <a:srgbClr val="434343"/>
              </a:solidFill>
              <a:latin typeface="Arial"/>
              <a:ea typeface="Arial"/>
              <a:cs typeface="Arial"/>
              <a:sym typeface="Arial"/>
            </a:endParaRPr>
          </a:p>
        </p:txBody>
      </p:sp>
      <p:pic>
        <p:nvPicPr>
          <p:cNvPr id="138" name="Google Shape;138;p7"/>
          <p:cNvPicPr preferRelativeResize="0"/>
          <p:nvPr/>
        </p:nvPicPr>
        <p:blipFill rotWithShape="1">
          <a:blip r:embed="rId3">
            <a:alphaModFix/>
          </a:blip>
          <a:srcRect b="0" l="0" r="0" t="0"/>
          <a:stretch/>
        </p:blipFill>
        <p:spPr>
          <a:xfrm>
            <a:off x="2275225" y="1170100"/>
            <a:ext cx="3047724" cy="2741047"/>
          </a:xfrm>
          <a:prstGeom prst="rect">
            <a:avLst/>
          </a:prstGeom>
          <a:noFill/>
          <a:ln>
            <a:noFill/>
          </a:ln>
        </p:spPr>
      </p:pic>
      <p:sp>
        <p:nvSpPr>
          <p:cNvPr id="139" name="Google Shape;139;p7"/>
          <p:cNvSpPr txBox="1"/>
          <p:nvPr>
            <p:ph idx="4294967295" type="subTitle"/>
          </p:nvPr>
        </p:nvSpPr>
        <p:spPr>
          <a:xfrm>
            <a:off x="90350" y="0"/>
            <a:ext cx="9053700" cy="3141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1600"/>
              </a:spcAft>
              <a:buClr>
                <a:srgbClr val="666666"/>
              </a:buClr>
              <a:buSzPts val="1800"/>
              <a:buFont typeface="Quicksand"/>
              <a:buNone/>
            </a:pPr>
            <a:r>
              <a:rPr lang="en-GB" sz="1400">
                <a:latin typeface="Arial"/>
                <a:ea typeface="Arial"/>
                <a:cs typeface="Arial"/>
                <a:sym typeface="Arial"/>
              </a:rPr>
              <a:t>PRIMM</a:t>
            </a:r>
            <a:endParaRPr b="0" i="0" sz="1400" u="none" cap="none" strike="noStrike">
              <a:solidFill>
                <a:srgbClr val="666666"/>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3" name="Shape 143"/>
        <p:cNvGrpSpPr/>
        <p:nvPr/>
      </p:nvGrpSpPr>
      <p:grpSpPr>
        <a:xfrm>
          <a:off x="0" y="0"/>
          <a:ext cx="0" cy="0"/>
          <a:chOff x="0" y="0"/>
          <a:chExt cx="0" cy="0"/>
        </a:xfrm>
      </p:grpSpPr>
      <p:sp>
        <p:nvSpPr>
          <p:cNvPr id="144" name="Google Shape;144;gdd97bcb1bb_0_99"/>
          <p:cNvSpPr txBox="1"/>
          <p:nvPr>
            <p:ph type="title"/>
          </p:nvPr>
        </p:nvSpPr>
        <p:spPr>
          <a:xfrm>
            <a:off x="146350" y="310900"/>
            <a:ext cx="8522100" cy="7068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2800"/>
              <a:buNone/>
            </a:pPr>
            <a:r>
              <a:rPr lang="en-GB"/>
              <a:t>Run: students compile the circuit, flash and run the code</a:t>
            </a:r>
            <a:endParaRPr/>
          </a:p>
        </p:txBody>
      </p:sp>
      <p:sp>
        <p:nvSpPr>
          <p:cNvPr id="145" name="Google Shape;145;gdd97bcb1bb_0_99"/>
          <p:cNvSpPr txBox="1"/>
          <p:nvPr>
            <p:ph idx="12" type="sldNum"/>
          </p:nvPr>
        </p:nvSpPr>
        <p:spPr>
          <a:xfrm>
            <a:off x="8832200" y="4829300"/>
            <a:ext cx="311700" cy="314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fld id="{00000000-1234-1234-1234-123412341234}" type="slidenum">
              <a:rPr lang="en-GB"/>
              <a:t>‹#›</a:t>
            </a:fld>
            <a:endParaRPr/>
          </a:p>
        </p:txBody>
      </p:sp>
      <p:sp>
        <p:nvSpPr>
          <p:cNvPr id="146" name="Google Shape;146;gdd97bcb1bb_0_99"/>
          <p:cNvSpPr txBox="1"/>
          <p:nvPr/>
        </p:nvSpPr>
        <p:spPr>
          <a:xfrm>
            <a:off x="138900" y="3402426"/>
            <a:ext cx="8866200" cy="1268400"/>
          </a:xfrm>
          <a:prstGeom prst="rect">
            <a:avLst/>
          </a:prstGeom>
          <a:noFill/>
          <a:ln>
            <a:noFill/>
          </a:ln>
        </p:spPr>
        <p:txBody>
          <a:bodyPr anchorCtr="0" anchor="t" bIns="91425" lIns="91425" spcFirstLastPara="1" rIns="91425" wrap="square" tIns="91425">
            <a:noAutofit/>
          </a:bodyPr>
          <a:lstStyle/>
          <a:p>
            <a:pPr indent="0" lvl="0" marL="0" marR="0" rtl="0" algn="l">
              <a:lnSpc>
                <a:spcPct val="136363"/>
              </a:lnSpc>
              <a:spcBef>
                <a:spcPts val="0"/>
              </a:spcBef>
              <a:spcAft>
                <a:spcPts val="0"/>
              </a:spcAft>
              <a:buClr>
                <a:srgbClr val="000000"/>
              </a:buClr>
              <a:buSzPts val="1800"/>
              <a:buFont typeface="Arial"/>
              <a:buNone/>
            </a:pPr>
            <a:r>
              <a:rPr b="0" i="0" lang="en-GB" sz="1800" u="none" cap="none" strike="noStrike">
                <a:solidFill>
                  <a:srgbClr val="434343"/>
                </a:solidFill>
                <a:latin typeface="Arial"/>
                <a:ea typeface="Arial"/>
                <a:cs typeface="Arial"/>
                <a:sym typeface="Arial"/>
              </a:rPr>
              <a:t>The micro:bit’s LEDs are numbered starting in the top left corner </a:t>
            </a:r>
            <a:r>
              <a:rPr b="0" i="0" lang="en-GB" sz="2200" u="none" cap="none" strike="noStrike">
                <a:solidFill>
                  <a:srgbClr val="434343"/>
                </a:solidFill>
                <a:latin typeface="Arial"/>
                <a:ea typeface="Arial"/>
                <a:cs typeface="Arial"/>
                <a:sym typeface="Arial"/>
              </a:rPr>
              <a:t>(x,y)</a:t>
            </a:r>
            <a:r>
              <a:rPr b="0" i="0" lang="en-GB" sz="1800" u="none" cap="none" strike="noStrike">
                <a:solidFill>
                  <a:srgbClr val="434343"/>
                </a:solidFill>
                <a:latin typeface="Arial"/>
                <a:ea typeface="Arial"/>
                <a:cs typeface="Arial"/>
                <a:sym typeface="Arial"/>
              </a:rPr>
              <a:t>.</a:t>
            </a:r>
            <a:endParaRPr b="0" i="0" sz="1800" u="none" cap="none" strike="noStrike">
              <a:solidFill>
                <a:srgbClr val="434343"/>
              </a:solidFill>
              <a:latin typeface="Arial"/>
              <a:ea typeface="Arial"/>
              <a:cs typeface="Arial"/>
              <a:sym typeface="Arial"/>
            </a:endParaRPr>
          </a:p>
        </p:txBody>
      </p:sp>
      <p:graphicFrame>
        <p:nvGraphicFramePr>
          <p:cNvPr id="147" name="Google Shape;147;gdd97bcb1bb_0_99"/>
          <p:cNvGraphicFramePr/>
          <p:nvPr/>
        </p:nvGraphicFramePr>
        <p:xfrm>
          <a:off x="311150" y="1017600"/>
          <a:ext cx="3000000" cy="3000000"/>
        </p:xfrm>
        <a:graphic>
          <a:graphicData uri="http://schemas.openxmlformats.org/drawingml/2006/table">
            <a:tbl>
              <a:tblPr>
                <a:noFill/>
                <a:tableStyleId>{DF780ED1-F432-4CA7-BCD5-556ED8500560}</a:tableStyleId>
              </a:tblPr>
              <a:tblGrid>
                <a:gridCol w="1002600"/>
                <a:gridCol w="1002600"/>
                <a:gridCol w="1002600"/>
                <a:gridCol w="1002600"/>
                <a:gridCol w="1002600"/>
              </a:tblGrid>
              <a:tr h="488325">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t>(0,0)</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t>(1,0)</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t>(2,0)</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t>(3,0)</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t>(4,0)</a:t>
                      </a:r>
                      <a:endParaRPr sz="1400" u="none" cap="none" strike="noStrike"/>
                    </a:p>
                  </a:txBody>
                  <a:tcPr marT="91425" marB="91425" marR="91425" marL="91425"/>
                </a:tc>
              </a:tr>
              <a:tr h="474125">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t>(0.1))</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t>(1,1)</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t>(2,1)</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t>(3,1)</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t>(4,1)</a:t>
                      </a:r>
                      <a:endParaRPr sz="1400" u="none" cap="none" strike="noStrike"/>
                    </a:p>
                  </a:txBody>
                  <a:tcPr marT="91425" marB="91425" marR="91425" marL="91425"/>
                </a:tc>
              </a:tr>
              <a:tr h="474125">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t>(0,2)</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t>(1,2)</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t>(2,2)</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t>(3,2)</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t>(4,2)</a:t>
                      </a:r>
                      <a:endParaRPr sz="1400" u="none" cap="none" strike="noStrike"/>
                    </a:p>
                  </a:txBody>
                  <a:tcPr marT="91425" marB="91425" marR="91425" marL="91425"/>
                </a:tc>
              </a:tr>
              <a:tr h="474125">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t>(0,3)</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t>(1,3)</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t>(2,3)</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t>(3,3)</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t>(4,3)</a:t>
                      </a:r>
                      <a:endParaRPr sz="1400" u="none" cap="none" strike="noStrike"/>
                    </a:p>
                  </a:txBody>
                  <a:tcPr marT="91425" marB="91425" marR="91425" marL="91425"/>
                </a:tc>
              </a:tr>
              <a:tr h="474125">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t>(0,4)</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t>(1,4)</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t>(2,4)</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t>(3,4)</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t>(4,4)</a:t>
                      </a:r>
                      <a:endParaRPr sz="1400" u="none" cap="none" strike="noStrike"/>
                    </a:p>
                  </a:txBody>
                  <a:tcPr marT="91425" marB="91425" marR="91425" marL="91425"/>
                </a:tc>
              </a:tr>
            </a:tbl>
          </a:graphicData>
        </a:graphic>
      </p:graphicFrame>
      <p:pic>
        <p:nvPicPr>
          <p:cNvPr id="148" name="Google Shape;148;gdd97bcb1bb_0_99"/>
          <p:cNvPicPr preferRelativeResize="0"/>
          <p:nvPr/>
        </p:nvPicPr>
        <p:blipFill rotWithShape="1">
          <a:blip r:embed="rId3">
            <a:alphaModFix/>
          </a:blip>
          <a:srcRect b="56425" l="0" r="25661" t="0"/>
          <a:stretch/>
        </p:blipFill>
        <p:spPr>
          <a:xfrm>
            <a:off x="6558450" y="1140875"/>
            <a:ext cx="1842850" cy="1637100"/>
          </a:xfrm>
          <a:prstGeom prst="rect">
            <a:avLst/>
          </a:prstGeom>
          <a:noFill/>
          <a:ln>
            <a:noFill/>
          </a:ln>
        </p:spPr>
      </p:pic>
      <p:sp>
        <p:nvSpPr>
          <p:cNvPr id="149" name="Google Shape;149;gdd97bcb1bb_0_99"/>
          <p:cNvSpPr txBox="1"/>
          <p:nvPr>
            <p:ph idx="4294967295" type="subTitle"/>
          </p:nvPr>
        </p:nvSpPr>
        <p:spPr>
          <a:xfrm>
            <a:off x="90350" y="0"/>
            <a:ext cx="9053700" cy="3141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1600"/>
              </a:spcAft>
              <a:buClr>
                <a:srgbClr val="666666"/>
              </a:buClr>
              <a:buSzPts val="1800"/>
              <a:buFont typeface="Quicksand"/>
              <a:buNone/>
            </a:pPr>
            <a:r>
              <a:rPr lang="en-GB" sz="1400">
                <a:latin typeface="Arial"/>
                <a:ea typeface="Arial"/>
                <a:cs typeface="Arial"/>
                <a:sym typeface="Arial"/>
              </a:rPr>
              <a:t>PRIMM</a:t>
            </a:r>
            <a:endParaRPr b="0" i="0" sz="1400" u="none" cap="none" strike="noStrike">
              <a:solidFill>
                <a:srgbClr val="666666"/>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6">
                                            <p:txEl>
                                              <p:pRg end="0" st="0"/>
                                            </p:txEl>
                                          </p:spTgt>
                                        </p:tgtEl>
                                        <p:attrNameLst>
                                          <p:attrName>style.visibility</p:attrName>
                                        </p:attrNameLst>
                                      </p:cBhvr>
                                      <p:to>
                                        <p:strVal val="visible"/>
                                      </p:to>
                                    </p:set>
                                    <p:animEffect filter="fade" transition="in">
                                      <p:cBhvr>
                                        <p:cTn dur="1000"/>
                                        <p:tgtEl>
                                          <p:spTgt spid="146">
                                            <p:txEl>
                                              <p:pRg end="0" st="0"/>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 name="Shape 153"/>
        <p:cNvGrpSpPr/>
        <p:nvPr/>
      </p:nvGrpSpPr>
      <p:grpSpPr>
        <a:xfrm>
          <a:off x="0" y="0"/>
          <a:ext cx="0" cy="0"/>
          <a:chOff x="0" y="0"/>
          <a:chExt cx="0" cy="0"/>
        </a:xfrm>
      </p:grpSpPr>
      <p:sp>
        <p:nvSpPr>
          <p:cNvPr id="154" name="Google Shape;154;gdd97bcb1bb_0_51"/>
          <p:cNvSpPr txBox="1"/>
          <p:nvPr>
            <p:ph type="title"/>
          </p:nvPr>
        </p:nvSpPr>
        <p:spPr>
          <a:xfrm>
            <a:off x="146350" y="310900"/>
            <a:ext cx="8522100" cy="7068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2800"/>
              <a:buNone/>
            </a:pPr>
            <a:r>
              <a:rPr lang="en-GB"/>
              <a:t>Run: students compile the circuit, flash and run the code</a:t>
            </a:r>
            <a:endParaRPr/>
          </a:p>
        </p:txBody>
      </p:sp>
      <p:sp>
        <p:nvSpPr>
          <p:cNvPr id="155" name="Google Shape;155;gdd97bcb1bb_0_51"/>
          <p:cNvSpPr txBox="1"/>
          <p:nvPr>
            <p:ph idx="12" type="sldNum"/>
          </p:nvPr>
        </p:nvSpPr>
        <p:spPr>
          <a:xfrm>
            <a:off x="8832200" y="4829300"/>
            <a:ext cx="311700" cy="314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rgbClr val="000000"/>
              </a:buClr>
              <a:buSzPts val="800"/>
              <a:buFont typeface="Arial"/>
              <a:buNone/>
            </a:pPr>
            <a:fld id="{00000000-1234-1234-1234-123412341234}" type="slidenum">
              <a:rPr lang="en-GB"/>
              <a:t>‹#›</a:t>
            </a:fld>
            <a:endParaRPr/>
          </a:p>
        </p:txBody>
      </p:sp>
      <p:sp>
        <p:nvSpPr>
          <p:cNvPr id="156" name="Google Shape;156;gdd97bcb1bb_0_51"/>
          <p:cNvSpPr txBox="1"/>
          <p:nvPr/>
        </p:nvSpPr>
        <p:spPr>
          <a:xfrm>
            <a:off x="138900" y="3402426"/>
            <a:ext cx="8866200" cy="1268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800"/>
              <a:buFont typeface="Arial"/>
              <a:buNone/>
            </a:pPr>
            <a:r>
              <a:rPr lang="en-GB" sz="1800">
                <a:solidFill>
                  <a:srgbClr val="666666"/>
                </a:solidFill>
              </a:rPr>
              <a:t>To really understand what is happening in this program I would recommend slowing it down further by changing the pause at the end to 1.5 seconds.  Then flash the program again and observe this pattern.  Then the shuffle snake movement begins and the output looks like this….</a:t>
            </a:r>
            <a:endParaRPr b="0" i="0" sz="1800" u="none" cap="none" strike="noStrike">
              <a:solidFill>
                <a:srgbClr val="434343"/>
              </a:solidFill>
              <a:latin typeface="Arial"/>
              <a:ea typeface="Arial"/>
              <a:cs typeface="Arial"/>
              <a:sym typeface="Arial"/>
            </a:endParaRPr>
          </a:p>
        </p:txBody>
      </p:sp>
      <p:graphicFrame>
        <p:nvGraphicFramePr>
          <p:cNvPr id="157" name="Google Shape;157;gdd97bcb1bb_0_51"/>
          <p:cNvGraphicFramePr/>
          <p:nvPr/>
        </p:nvGraphicFramePr>
        <p:xfrm>
          <a:off x="311150" y="1017600"/>
          <a:ext cx="3000000" cy="3000000"/>
        </p:xfrm>
        <a:graphic>
          <a:graphicData uri="http://schemas.openxmlformats.org/drawingml/2006/table">
            <a:tbl>
              <a:tblPr>
                <a:noFill/>
                <a:tableStyleId>{DF780ED1-F432-4CA7-BCD5-556ED8500560}</a:tableStyleId>
              </a:tblPr>
              <a:tblGrid>
                <a:gridCol w="1002600"/>
                <a:gridCol w="1002600"/>
                <a:gridCol w="1002600"/>
                <a:gridCol w="1002600"/>
                <a:gridCol w="1002600"/>
              </a:tblGrid>
              <a:tr h="488325">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t>(0,0)</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t>(1,0)</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highlight>
                            <a:srgbClr val="FFFF00"/>
                          </a:highlight>
                        </a:rPr>
                        <a:t>(2,0)</a:t>
                      </a:r>
                      <a:endParaRPr sz="1400" u="none" cap="none" strike="noStrike">
                        <a:highlight>
                          <a:srgbClr val="FFFF00"/>
                        </a:highlight>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t>(3,0)</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t>(4,0)</a:t>
                      </a:r>
                      <a:endParaRPr sz="1400" u="none" cap="none" strike="noStrike"/>
                    </a:p>
                  </a:txBody>
                  <a:tcPr marT="91425" marB="91425" marR="91425" marL="91425"/>
                </a:tc>
              </a:tr>
              <a:tr h="474125">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t>(0.1))</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t>(1,1)</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highlight>
                            <a:srgbClr val="FFFF00"/>
                          </a:highlight>
                        </a:rPr>
                        <a:t>(2,1)</a:t>
                      </a:r>
                      <a:endParaRPr sz="1400" u="none" cap="none" strike="noStrike">
                        <a:highlight>
                          <a:srgbClr val="FFFF00"/>
                        </a:highlight>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t>(3,1)</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t>(4,1)</a:t>
                      </a:r>
                      <a:endParaRPr sz="1400" u="none" cap="none" strike="noStrike"/>
                    </a:p>
                  </a:txBody>
                  <a:tcPr marT="91425" marB="91425" marR="91425" marL="91425"/>
                </a:tc>
              </a:tr>
              <a:tr h="474125">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t>(0,2)</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t>(1,2)</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highlight>
                            <a:srgbClr val="FFFF00"/>
                          </a:highlight>
                        </a:rPr>
                        <a:t>(2,2)</a:t>
                      </a:r>
                      <a:endParaRPr sz="1400" u="none" cap="none" strike="noStrike">
                        <a:highlight>
                          <a:srgbClr val="FFFF00"/>
                        </a:highlight>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t>(3,2)</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t>(4,2)</a:t>
                      </a:r>
                      <a:endParaRPr sz="1400" u="none" cap="none" strike="noStrike"/>
                    </a:p>
                  </a:txBody>
                  <a:tcPr marT="91425" marB="91425" marR="91425" marL="91425"/>
                </a:tc>
              </a:tr>
              <a:tr h="474125">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t>(0,3)</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t>(1,3)</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highlight>
                            <a:srgbClr val="FFFF00"/>
                          </a:highlight>
                        </a:rPr>
                        <a:t>(2,3)</a:t>
                      </a:r>
                      <a:endParaRPr sz="1400" u="none" cap="none" strike="noStrike">
                        <a:highlight>
                          <a:srgbClr val="FFFF00"/>
                        </a:highlight>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t>(3,3)</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t>(4,3)</a:t>
                      </a:r>
                      <a:endParaRPr sz="1400" u="none" cap="none" strike="noStrike"/>
                    </a:p>
                  </a:txBody>
                  <a:tcPr marT="91425" marB="91425" marR="91425" marL="91425"/>
                </a:tc>
              </a:tr>
              <a:tr h="474125">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highlight>
                            <a:srgbClr val="FFFF00"/>
                          </a:highlight>
                        </a:rPr>
                        <a:t>(0,4)</a:t>
                      </a:r>
                      <a:endParaRPr sz="1400" u="none" cap="none" strike="noStrike">
                        <a:highlight>
                          <a:srgbClr val="FFFF00"/>
                        </a:highlight>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t>(1,4)</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t>(2,4)</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t>(3,4)</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t>(4,4)</a:t>
                      </a:r>
                      <a:endParaRPr sz="1400" u="none" cap="none" strike="noStrike"/>
                    </a:p>
                  </a:txBody>
                  <a:tcPr marT="91425" marB="91425" marR="91425" marL="91425"/>
                </a:tc>
              </a:tr>
            </a:tbl>
          </a:graphicData>
        </a:graphic>
      </p:graphicFrame>
      <p:pic>
        <p:nvPicPr>
          <p:cNvPr id="158" name="Google Shape;158;gdd97bcb1bb_0_51"/>
          <p:cNvPicPr preferRelativeResize="0"/>
          <p:nvPr/>
        </p:nvPicPr>
        <p:blipFill rotWithShape="1">
          <a:blip r:embed="rId3">
            <a:alphaModFix/>
          </a:blip>
          <a:srcRect b="56425" l="0" r="25661" t="0"/>
          <a:stretch/>
        </p:blipFill>
        <p:spPr>
          <a:xfrm>
            <a:off x="6558450" y="1140875"/>
            <a:ext cx="1842850" cy="1637100"/>
          </a:xfrm>
          <a:prstGeom prst="rect">
            <a:avLst/>
          </a:prstGeom>
          <a:noFill/>
          <a:ln>
            <a:noFill/>
          </a:ln>
        </p:spPr>
      </p:pic>
      <p:sp>
        <p:nvSpPr>
          <p:cNvPr id="159" name="Google Shape;159;gdd97bcb1bb_0_51"/>
          <p:cNvSpPr txBox="1"/>
          <p:nvPr>
            <p:ph idx="4294967295" type="subTitle"/>
          </p:nvPr>
        </p:nvSpPr>
        <p:spPr>
          <a:xfrm>
            <a:off x="90350" y="0"/>
            <a:ext cx="9053700" cy="3141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1600"/>
              </a:spcAft>
              <a:buClr>
                <a:srgbClr val="666666"/>
              </a:buClr>
              <a:buSzPts val="1800"/>
              <a:buFont typeface="Quicksand"/>
              <a:buNone/>
            </a:pPr>
            <a:r>
              <a:rPr lang="en-GB" sz="1400">
                <a:latin typeface="Arial"/>
                <a:ea typeface="Arial"/>
                <a:cs typeface="Arial"/>
                <a:sym typeface="Arial"/>
              </a:rPr>
              <a:t>PRIMM</a:t>
            </a:r>
            <a:endParaRPr b="0" i="0" sz="1400" u="none" cap="none" strike="noStrike">
              <a:solidFill>
                <a:srgbClr val="666666"/>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56">
                                            <p:txEl>
                                              <p:pRg end="0" st="0"/>
                                            </p:txEl>
                                          </p:spTgt>
                                        </p:tgtEl>
                                        <p:attrNameLst>
                                          <p:attrName>style.visibility</p:attrName>
                                        </p:attrNameLst>
                                      </p:cBhvr>
                                      <p:to>
                                        <p:strVal val="visible"/>
                                      </p:to>
                                    </p:set>
                                    <p:animEffect filter="fade" transition="in">
                                      <p:cBhvr>
                                        <p:cTn dur="1000"/>
                                        <p:tgtEl>
                                          <p:spTgt spid="156">
                                            <p:txEl>
                                              <p:pRg end="0" st="0"/>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3" name="Shape 163"/>
        <p:cNvGrpSpPr/>
        <p:nvPr/>
      </p:nvGrpSpPr>
      <p:grpSpPr>
        <a:xfrm>
          <a:off x="0" y="0"/>
          <a:ext cx="0" cy="0"/>
          <a:chOff x="0" y="0"/>
          <a:chExt cx="0" cy="0"/>
        </a:xfrm>
      </p:grpSpPr>
      <p:sp>
        <p:nvSpPr>
          <p:cNvPr id="164" name="Google Shape;164;gdd97bcb1bb_0_78"/>
          <p:cNvSpPr txBox="1"/>
          <p:nvPr>
            <p:ph type="title"/>
          </p:nvPr>
        </p:nvSpPr>
        <p:spPr>
          <a:xfrm>
            <a:off x="146350" y="310900"/>
            <a:ext cx="8522100" cy="7068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2800"/>
              <a:buNone/>
            </a:pPr>
            <a:r>
              <a:rPr lang="en-GB"/>
              <a:t>Run: students compile the circuit, flash and run the code</a:t>
            </a:r>
            <a:endParaRPr/>
          </a:p>
        </p:txBody>
      </p:sp>
      <p:sp>
        <p:nvSpPr>
          <p:cNvPr id="165" name="Google Shape;165;gdd97bcb1bb_0_78"/>
          <p:cNvSpPr txBox="1"/>
          <p:nvPr>
            <p:ph idx="12" type="sldNum"/>
          </p:nvPr>
        </p:nvSpPr>
        <p:spPr>
          <a:xfrm>
            <a:off x="8832200" y="4829300"/>
            <a:ext cx="311700" cy="314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fld id="{00000000-1234-1234-1234-123412341234}" type="slidenum">
              <a:rPr lang="en-GB"/>
              <a:t>‹#›</a:t>
            </a:fld>
            <a:endParaRPr/>
          </a:p>
        </p:txBody>
      </p:sp>
      <p:sp>
        <p:nvSpPr>
          <p:cNvPr id="166" name="Google Shape;166;gdd97bcb1bb_0_78"/>
          <p:cNvSpPr txBox="1"/>
          <p:nvPr/>
        </p:nvSpPr>
        <p:spPr>
          <a:xfrm>
            <a:off x="138900" y="3402426"/>
            <a:ext cx="8866200" cy="1268400"/>
          </a:xfrm>
          <a:prstGeom prst="rect">
            <a:avLst/>
          </a:prstGeom>
          <a:noFill/>
          <a:ln>
            <a:noFill/>
          </a:ln>
        </p:spPr>
        <p:txBody>
          <a:bodyPr anchorCtr="0" anchor="t" bIns="91425" lIns="91425" spcFirstLastPara="1" rIns="91425" wrap="square" tIns="91425">
            <a:noAutofit/>
          </a:bodyPr>
          <a:lstStyle/>
          <a:p>
            <a:pPr indent="0" lvl="0" marL="0" marR="0" rtl="0" algn="l">
              <a:lnSpc>
                <a:spcPct val="136363"/>
              </a:lnSpc>
              <a:spcBef>
                <a:spcPts val="0"/>
              </a:spcBef>
              <a:spcAft>
                <a:spcPts val="0"/>
              </a:spcAft>
              <a:buClr>
                <a:srgbClr val="000000"/>
              </a:buClr>
              <a:buSzPts val="1800"/>
              <a:buFont typeface="Arial"/>
              <a:buNone/>
            </a:pPr>
            <a:r>
              <a:t/>
            </a:r>
            <a:endParaRPr b="0" i="0" sz="1800" u="none" cap="none" strike="noStrike">
              <a:solidFill>
                <a:srgbClr val="434343"/>
              </a:solidFill>
              <a:latin typeface="Arial"/>
              <a:ea typeface="Arial"/>
              <a:cs typeface="Arial"/>
              <a:sym typeface="Arial"/>
            </a:endParaRPr>
          </a:p>
        </p:txBody>
      </p:sp>
      <p:graphicFrame>
        <p:nvGraphicFramePr>
          <p:cNvPr id="167" name="Google Shape;167;gdd97bcb1bb_0_78"/>
          <p:cNvGraphicFramePr/>
          <p:nvPr/>
        </p:nvGraphicFramePr>
        <p:xfrm>
          <a:off x="311150" y="1017600"/>
          <a:ext cx="3000000" cy="3000000"/>
        </p:xfrm>
        <a:graphic>
          <a:graphicData uri="http://schemas.openxmlformats.org/drawingml/2006/table">
            <a:tbl>
              <a:tblPr>
                <a:noFill/>
                <a:tableStyleId>{DF780ED1-F432-4CA7-BCD5-556ED8500560}</a:tableStyleId>
              </a:tblPr>
              <a:tblGrid>
                <a:gridCol w="1002600"/>
                <a:gridCol w="1002600"/>
                <a:gridCol w="1002600"/>
                <a:gridCol w="1002600"/>
                <a:gridCol w="1002600"/>
              </a:tblGrid>
              <a:tr h="488325">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highlight>
                            <a:srgbClr val="FFFF00"/>
                          </a:highlight>
                        </a:rPr>
                        <a:t>(0,0)</a:t>
                      </a:r>
                      <a:endParaRPr sz="1400" u="none" cap="none" strike="noStrike">
                        <a:highlight>
                          <a:srgbClr val="FFFF00"/>
                        </a:highlight>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t>(1,0)</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t>(2,0)</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t>(3,0)</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t>(4,0)</a:t>
                      </a:r>
                      <a:endParaRPr sz="1400" u="none" cap="none" strike="noStrike"/>
                    </a:p>
                  </a:txBody>
                  <a:tcPr marT="91425" marB="91425" marR="91425" marL="91425"/>
                </a:tc>
              </a:tr>
              <a:tr h="474125">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highlight>
                            <a:srgbClr val="FFFF00"/>
                          </a:highlight>
                        </a:rPr>
                        <a:t>(0.1))</a:t>
                      </a:r>
                      <a:endParaRPr sz="1400" u="none" cap="none" strike="noStrike">
                        <a:highlight>
                          <a:srgbClr val="FFFF00"/>
                        </a:highlight>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t>(1,1)</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t>(2,1)</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t>(3,1)</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t>(4,1)</a:t>
                      </a:r>
                      <a:endParaRPr sz="1400" u="none" cap="none" strike="noStrike"/>
                    </a:p>
                  </a:txBody>
                  <a:tcPr marT="91425" marB="91425" marR="91425" marL="91425"/>
                </a:tc>
              </a:tr>
              <a:tr h="474125">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highlight>
                            <a:srgbClr val="FFFF00"/>
                          </a:highlight>
                        </a:rPr>
                        <a:t>(0,2)</a:t>
                      </a:r>
                      <a:endParaRPr sz="1400" u="none" cap="none" strike="noStrike">
                        <a:highlight>
                          <a:srgbClr val="FFFF00"/>
                        </a:highlight>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t>(1,2)</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t>(2,2)</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t>(3,2)</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t>(4,2)</a:t>
                      </a:r>
                      <a:endParaRPr sz="1400" u="none" cap="none" strike="noStrike"/>
                    </a:p>
                  </a:txBody>
                  <a:tcPr marT="91425" marB="91425" marR="91425" marL="91425"/>
                </a:tc>
              </a:tr>
              <a:tr h="474125">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highlight>
                            <a:srgbClr val="FFFF00"/>
                          </a:highlight>
                        </a:rPr>
                        <a:t>(0,3)</a:t>
                      </a:r>
                      <a:endParaRPr sz="1400" u="none" cap="none" strike="noStrike">
                        <a:highlight>
                          <a:srgbClr val="FFFF00"/>
                        </a:highlight>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t>(1,3)</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t>(2,3)</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t>(3,3)</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t>(4,3)</a:t>
                      </a:r>
                      <a:endParaRPr sz="1400" u="none" cap="none" strike="noStrike"/>
                    </a:p>
                  </a:txBody>
                  <a:tcPr marT="91425" marB="91425" marR="91425" marL="91425"/>
                </a:tc>
              </a:tr>
              <a:tr h="474125">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highlight>
                            <a:srgbClr val="FFFF00"/>
                          </a:highlight>
                        </a:rPr>
                        <a:t>(0,4)</a:t>
                      </a:r>
                      <a:endParaRPr sz="1400" u="none" cap="none" strike="noStrike">
                        <a:highlight>
                          <a:srgbClr val="FFFF00"/>
                        </a:highlight>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t>(1,4)</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t>(2,4)</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t>(3,4)</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t>(4,4)</a:t>
                      </a:r>
                      <a:endParaRPr sz="1400" u="none" cap="none" strike="noStrike"/>
                    </a:p>
                  </a:txBody>
                  <a:tcPr marT="91425" marB="91425" marR="91425" marL="91425"/>
                </a:tc>
              </a:tr>
            </a:tbl>
          </a:graphicData>
        </a:graphic>
      </p:graphicFrame>
      <p:pic>
        <p:nvPicPr>
          <p:cNvPr id="168" name="Google Shape;168;gdd97bcb1bb_0_78"/>
          <p:cNvPicPr preferRelativeResize="0"/>
          <p:nvPr/>
        </p:nvPicPr>
        <p:blipFill rotWithShape="1">
          <a:blip r:embed="rId3">
            <a:alphaModFix/>
          </a:blip>
          <a:srcRect b="56425" l="0" r="25661" t="0"/>
          <a:stretch/>
        </p:blipFill>
        <p:spPr>
          <a:xfrm>
            <a:off x="6558450" y="1140875"/>
            <a:ext cx="1842850" cy="1637100"/>
          </a:xfrm>
          <a:prstGeom prst="rect">
            <a:avLst/>
          </a:prstGeom>
          <a:noFill/>
          <a:ln>
            <a:noFill/>
          </a:ln>
        </p:spPr>
      </p:pic>
      <p:sp>
        <p:nvSpPr>
          <p:cNvPr id="169" name="Google Shape;169;gdd97bcb1bb_0_78"/>
          <p:cNvSpPr txBox="1"/>
          <p:nvPr/>
        </p:nvSpPr>
        <p:spPr>
          <a:xfrm>
            <a:off x="138900" y="3402426"/>
            <a:ext cx="8866200" cy="1268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800"/>
              <a:buFont typeface="Arial"/>
              <a:buNone/>
            </a:pPr>
            <a:r>
              <a:rPr lang="en-GB" sz="1800">
                <a:solidFill>
                  <a:srgbClr val="666666"/>
                </a:solidFill>
              </a:rPr>
              <a:t>Look through the program and see if you can identify why the program starts with the x coordinates all being 2 except the one in the 5th index position.  Then why does the snake shuffle down so that all of the x coordinates are 0? </a:t>
            </a:r>
            <a:endParaRPr b="0" i="0" sz="1800" u="none" cap="none" strike="noStrike">
              <a:solidFill>
                <a:srgbClr val="434343"/>
              </a:solidFill>
              <a:latin typeface="Arial"/>
              <a:ea typeface="Arial"/>
              <a:cs typeface="Arial"/>
              <a:sym typeface="Arial"/>
            </a:endParaRPr>
          </a:p>
        </p:txBody>
      </p:sp>
      <p:sp>
        <p:nvSpPr>
          <p:cNvPr id="170" name="Google Shape;170;gdd97bcb1bb_0_78"/>
          <p:cNvSpPr txBox="1"/>
          <p:nvPr>
            <p:ph idx="4294967295" type="subTitle"/>
          </p:nvPr>
        </p:nvSpPr>
        <p:spPr>
          <a:xfrm>
            <a:off x="90350" y="0"/>
            <a:ext cx="9053700" cy="3141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1600"/>
              </a:spcAft>
              <a:buClr>
                <a:srgbClr val="666666"/>
              </a:buClr>
              <a:buSzPts val="1800"/>
              <a:buFont typeface="Quicksand"/>
              <a:buNone/>
            </a:pPr>
            <a:r>
              <a:rPr lang="en-GB" sz="1400">
                <a:latin typeface="Arial"/>
                <a:ea typeface="Arial"/>
                <a:cs typeface="Arial"/>
                <a:sym typeface="Arial"/>
              </a:rPr>
              <a:t>PRIMM</a:t>
            </a:r>
            <a:endParaRPr b="0" i="0" sz="1400" u="none" cap="none" strike="noStrike">
              <a:solidFill>
                <a:srgbClr val="666666"/>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6">
                                            <p:txEl>
                                              <p:pRg end="0" st="0"/>
                                            </p:txEl>
                                          </p:spTgt>
                                        </p:tgtEl>
                                        <p:attrNameLst>
                                          <p:attrName>style.visibility</p:attrName>
                                        </p:attrNameLst>
                                      </p:cBhvr>
                                      <p:to>
                                        <p:strVal val="visible"/>
                                      </p:to>
                                    </p:set>
                                    <p:animEffect filter="fade" transition="in">
                                      <p:cBhvr>
                                        <p:cTn dur="1000"/>
                                        <p:tgtEl>
                                          <p:spTgt spid="166">
                                            <p:txEl>
                                              <p:pRg end="0" st="0"/>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4" name="Shape 174"/>
        <p:cNvGrpSpPr/>
        <p:nvPr/>
      </p:nvGrpSpPr>
      <p:grpSpPr>
        <a:xfrm>
          <a:off x="0" y="0"/>
          <a:ext cx="0" cy="0"/>
          <a:chOff x="0" y="0"/>
          <a:chExt cx="0" cy="0"/>
        </a:xfrm>
      </p:grpSpPr>
      <p:sp>
        <p:nvSpPr>
          <p:cNvPr id="175" name="Google Shape;175;p8"/>
          <p:cNvSpPr txBox="1"/>
          <p:nvPr>
            <p:ph type="title"/>
          </p:nvPr>
        </p:nvSpPr>
        <p:spPr>
          <a:xfrm>
            <a:off x="146350" y="481225"/>
            <a:ext cx="8522100" cy="7068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2800"/>
              <a:buNone/>
            </a:pPr>
            <a:r>
              <a:rPr lang="en-GB"/>
              <a:t>Investigate: teacher and students use correct terminology to identify the syntax and features of the program</a:t>
            </a:r>
            <a:endParaRPr>
              <a:solidFill>
                <a:srgbClr val="434343"/>
              </a:solidFill>
            </a:endParaRPr>
          </a:p>
        </p:txBody>
      </p:sp>
      <p:sp>
        <p:nvSpPr>
          <p:cNvPr id="176" name="Google Shape;176;p8"/>
          <p:cNvSpPr txBox="1"/>
          <p:nvPr>
            <p:ph idx="12" type="sldNum"/>
          </p:nvPr>
        </p:nvSpPr>
        <p:spPr>
          <a:xfrm>
            <a:off x="8832200" y="4829300"/>
            <a:ext cx="311700" cy="3141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800"/>
              <a:buNone/>
            </a:pPr>
            <a:fld id="{00000000-1234-1234-1234-123412341234}" type="slidenum">
              <a:rPr lang="en-GB"/>
              <a:t>‹#›</a:t>
            </a:fld>
            <a:endParaRPr/>
          </a:p>
        </p:txBody>
      </p:sp>
      <p:sp>
        <p:nvSpPr>
          <p:cNvPr id="177" name="Google Shape;177;p8"/>
          <p:cNvSpPr txBox="1"/>
          <p:nvPr/>
        </p:nvSpPr>
        <p:spPr>
          <a:xfrm>
            <a:off x="228700" y="1355150"/>
            <a:ext cx="8522100" cy="3472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000"/>
              <a:buFont typeface="Arial"/>
              <a:buNone/>
            </a:pPr>
            <a:r>
              <a:rPr b="0" i="0" lang="en-GB" sz="2000" u="none" cap="none" strike="noStrike">
                <a:solidFill>
                  <a:srgbClr val="434343"/>
                </a:solidFill>
                <a:latin typeface="Arial"/>
                <a:ea typeface="Arial"/>
                <a:cs typeface="Arial"/>
                <a:sym typeface="Arial"/>
              </a:rPr>
              <a:t>But what is it really doing - what would a programmer say?</a:t>
            </a:r>
            <a:endParaRPr b="0" i="0" sz="2000" u="none" cap="none" strike="noStrike">
              <a:solidFill>
                <a:srgbClr val="43434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rPr b="0" i="0" lang="en-GB" sz="2000" u="none" cap="none" strike="noStrike">
                <a:solidFill>
                  <a:srgbClr val="434343"/>
                </a:solidFill>
                <a:latin typeface="Arial"/>
                <a:ea typeface="Arial"/>
                <a:cs typeface="Arial"/>
                <a:sym typeface="Arial"/>
              </a:rPr>
              <a:t>What were the highlights of the code?</a:t>
            </a:r>
            <a:endParaRPr b="0" i="0" sz="2000" u="none" cap="none" strike="noStrike">
              <a:solidFill>
                <a:srgbClr val="43434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43434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43434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43434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43434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43434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43434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43434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43434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rPr b="0" i="0" lang="en-GB" sz="2000" u="none" cap="none" strike="noStrike">
                <a:solidFill>
                  <a:srgbClr val="434343"/>
                </a:solidFill>
                <a:latin typeface="Arial"/>
                <a:ea typeface="Arial"/>
                <a:cs typeface="Arial"/>
                <a:sym typeface="Arial"/>
              </a:rPr>
              <a:t>i.e. What programming features did you spot?  Can you find at least 5?</a:t>
            </a:r>
            <a:endParaRPr b="0" i="0" sz="2000" u="none" cap="none" strike="noStrike">
              <a:solidFill>
                <a:srgbClr val="43434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43434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43434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43434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43434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43434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43434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43434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434343"/>
              </a:solidFill>
              <a:latin typeface="Arial"/>
              <a:ea typeface="Arial"/>
              <a:cs typeface="Arial"/>
              <a:sym typeface="Arial"/>
            </a:endParaRPr>
          </a:p>
        </p:txBody>
      </p:sp>
      <p:pic>
        <p:nvPicPr>
          <p:cNvPr id="178" name="Google Shape;178;p8"/>
          <p:cNvPicPr preferRelativeResize="0"/>
          <p:nvPr/>
        </p:nvPicPr>
        <p:blipFill rotWithShape="1">
          <a:blip r:embed="rId3">
            <a:alphaModFix/>
          </a:blip>
          <a:srcRect b="0" l="0" r="0" t="0"/>
          <a:stretch/>
        </p:blipFill>
        <p:spPr>
          <a:xfrm>
            <a:off x="2652695" y="2156485"/>
            <a:ext cx="3509400" cy="2151338"/>
          </a:xfrm>
          <a:prstGeom prst="rect">
            <a:avLst/>
          </a:prstGeom>
          <a:noFill/>
          <a:ln>
            <a:noFill/>
          </a:ln>
        </p:spPr>
      </p:pic>
      <p:sp>
        <p:nvSpPr>
          <p:cNvPr id="179" name="Google Shape;179;p8"/>
          <p:cNvSpPr txBox="1"/>
          <p:nvPr>
            <p:ph idx="4294967295" type="subTitle"/>
          </p:nvPr>
        </p:nvSpPr>
        <p:spPr>
          <a:xfrm>
            <a:off x="90350" y="0"/>
            <a:ext cx="9053700" cy="3141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1600"/>
              </a:spcAft>
              <a:buClr>
                <a:srgbClr val="666666"/>
              </a:buClr>
              <a:buSzPts val="1800"/>
              <a:buFont typeface="Quicksand"/>
              <a:buNone/>
            </a:pPr>
            <a:r>
              <a:rPr lang="en-GB" sz="1400">
                <a:latin typeface="Arial"/>
                <a:ea typeface="Arial"/>
                <a:cs typeface="Arial"/>
                <a:sym typeface="Arial"/>
              </a:rPr>
              <a:t>PRIMM</a:t>
            </a:r>
            <a:endParaRPr b="0" i="0" sz="1400" u="none" cap="none" strike="noStrike">
              <a:solidFill>
                <a:srgbClr val="666666"/>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3" name="Shape 183"/>
        <p:cNvGrpSpPr/>
        <p:nvPr/>
      </p:nvGrpSpPr>
      <p:grpSpPr>
        <a:xfrm>
          <a:off x="0" y="0"/>
          <a:ext cx="0" cy="0"/>
          <a:chOff x="0" y="0"/>
          <a:chExt cx="0" cy="0"/>
        </a:xfrm>
      </p:grpSpPr>
      <p:sp>
        <p:nvSpPr>
          <p:cNvPr id="184" name="Google Shape;184;gaf31acb8cb_0_8"/>
          <p:cNvSpPr txBox="1"/>
          <p:nvPr>
            <p:ph type="title"/>
          </p:nvPr>
        </p:nvSpPr>
        <p:spPr>
          <a:xfrm>
            <a:off x="146350" y="481225"/>
            <a:ext cx="8522100" cy="7068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2800"/>
              <a:buNone/>
            </a:pPr>
            <a:r>
              <a:rPr lang="en-GB"/>
              <a:t>Investigate: teacher and students use correct terminology to identify the syntax and features of the program</a:t>
            </a:r>
            <a:endParaRPr>
              <a:solidFill>
                <a:srgbClr val="434343"/>
              </a:solidFill>
            </a:endParaRPr>
          </a:p>
        </p:txBody>
      </p:sp>
      <p:sp>
        <p:nvSpPr>
          <p:cNvPr id="185" name="Google Shape;185;gaf31acb8cb_0_8"/>
          <p:cNvSpPr txBox="1"/>
          <p:nvPr>
            <p:ph idx="12" type="sldNum"/>
          </p:nvPr>
        </p:nvSpPr>
        <p:spPr>
          <a:xfrm>
            <a:off x="8832200" y="4829300"/>
            <a:ext cx="311700" cy="3141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800"/>
              <a:buNone/>
            </a:pPr>
            <a:fld id="{00000000-1234-1234-1234-123412341234}" type="slidenum">
              <a:rPr lang="en-GB"/>
              <a:t>‹#›</a:t>
            </a:fld>
            <a:endParaRPr/>
          </a:p>
        </p:txBody>
      </p:sp>
      <p:cxnSp>
        <p:nvCxnSpPr>
          <p:cNvPr id="186" name="Google Shape;186;gaf31acb8cb_0_8"/>
          <p:cNvCxnSpPr/>
          <p:nvPr/>
        </p:nvCxnSpPr>
        <p:spPr>
          <a:xfrm>
            <a:off x="2721325" y="3846450"/>
            <a:ext cx="615600" cy="6600"/>
          </a:xfrm>
          <a:prstGeom prst="straightConnector1">
            <a:avLst/>
          </a:prstGeom>
          <a:noFill/>
          <a:ln cap="flat" cmpd="sng" w="9525">
            <a:solidFill>
              <a:schemeClr val="dk2"/>
            </a:solidFill>
            <a:prstDash val="solid"/>
            <a:round/>
            <a:headEnd len="sm" w="sm" type="none"/>
            <a:tailEnd len="sm" w="sm" type="none"/>
          </a:ln>
        </p:spPr>
      </p:cxnSp>
      <p:cxnSp>
        <p:nvCxnSpPr>
          <p:cNvPr id="187" name="Google Shape;187;gaf31acb8cb_0_8"/>
          <p:cNvCxnSpPr/>
          <p:nvPr/>
        </p:nvCxnSpPr>
        <p:spPr>
          <a:xfrm>
            <a:off x="2721325" y="3846450"/>
            <a:ext cx="468000" cy="6600"/>
          </a:xfrm>
          <a:prstGeom prst="straightConnector1">
            <a:avLst/>
          </a:prstGeom>
          <a:noFill/>
          <a:ln cap="flat" cmpd="sng" w="9525">
            <a:solidFill>
              <a:schemeClr val="dk2"/>
            </a:solidFill>
            <a:prstDash val="solid"/>
            <a:round/>
            <a:headEnd len="sm" w="sm" type="none"/>
            <a:tailEnd len="med" w="med" type="triangle"/>
          </a:ln>
        </p:spPr>
      </p:cxnSp>
      <p:cxnSp>
        <p:nvCxnSpPr>
          <p:cNvPr id="188" name="Google Shape;188;gaf31acb8cb_0_8"/>
          <p:cNvCxnSpPr/>
          <p:nvPr/>
        </p:nvCxnSpPr>
        <p:spPr>
          <a:xfrm>
            <a:off x="2636275" y="4350775"/>
            <a:ext cx="1769700" cy="1769700"/>
          </a:xfrm>
          <a:prstGeom prst="straightConnector1">
            <a:avLst/>
          </a:prstGeom>
          <a:noFill/>
          <a:ln cap="flat" cmpd="sng" w="9525">
            <a:solidFill>
              <a:schemeClr val="dk2"/>
            </a:solidFill>
            <a:prstDash val="solid"/>
            <a:round/>
            <a:headEnd len="sm" w="sm" type="none"/>
            <a:tailEnd len="med" w="med" type="triangle"/>
          </a:ln>
        </p:spPr>
      </p:cxnSp>
      <p:pic>
        <p:nvPicPr>
          <p:cNvPr id="189" name="Google Shape;189;gaf31acb8cb_0_8"/>
          <p:cNvPicPr preferRelativeResize="0"/>
          <p:nvPr/>
        </p:nvPicPr>
        <p:blipFill rotWithShape="1">
          <a:blip r:embed="rId3">
            <a:alphaModFix/>
          </a:blip>
          <a:srcRect b="0" l="0" r="0" t="0"/>
          <a:stretch/>
        </p:blipFill>
        <p:spPr>
          <a:xfrm>
            <a:off x="589125" y="1355150"/>
            <a:ext cx="3816851" cy="3017701"/>
          </a:xfrm>
          <a:prstGeom prst="rect">
            <a:avLst/>
          </a:prstGeom>
          <a:noFill/>
          <a:ln>
            <a:noFill/>
          </a:ln>
        </p:spPr>
      </p:pic>
      <p:sp>
        <p:nvSpPr>
          <p:cNvPr id="190" name="Google Shape;190;gaf31acb8cb_0_8"/>
          <p:cNvSpPr txBox="1"/>
          <p:nvPr/>
        </p:nvSpPr>
        <p:spPr>
          <a:xfrm>
            <a:off x="4590750" y="1355150"/>
            <a:ext cx="4164600" cy="212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2100">
                <a:solidFill>
                  <a:srgbClr val="434343"/>
                </a:solidFill>
              </a:rPr>
              <a:t>This is quite a tricky program and shows the clever things you can do with lists.  Try to understand what you can but don’t worry if you don’t quite get it how it all hangs together.</a:t>
            </a:r>
            <a:endParaRPr sz="2100">
              <a:solidFill>
                <a:srgbClr val="434343"/>
              </a:solidFill>
            </a:endParaRPr>
          </a:p>
        </p:txBody>
      </p:sp>
      <p:sp>
        <p:nvSpPr>
          <p:cNvPr id="191" name="Google Shape;191;gaf31acb8cb_0_8"/>
          <p:cNvSpPr txBox="1"/>
          <p:nvPr>
            <p:ph idx="4294967295" type="subTitle"/>
          </p:nvPr>
        </p:nvSpPr>
        <p:spPr>
          <a:xfrm>
            <a:off x="90350" y="0"/>
            <a:ext cx="9053700" cy="3141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1600"/>
              </a:spcAft>
              <a:buClr>
                <a:srgbClr val="666666"/>
              </a:buClr>
              <a:buSzPts val="1800"/>
              <a:buFont typeface="Quicksand"/>
              <a:buNone/>
            </a:pPr>
            <a:r>
              <a:rPr lang="en-GB" sz="1400">
                <a:latin typeface="Arial"/>
                <a:ea typeface="Arial"/>
                <a:cs typeface="Arial"/>
                <a:sym typeface="Arial"/>
              </a:rPr>
              <a:t>PRIMM</a:t>
            </a:r>
            <a:endParaRPr b="0" i="0" sz="1400" u="none" cap="none" strike="noStrike">
              <a:solidFill>
                <a:srgbClr val="666666"/>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5" name="Shape 195"/>
        <p:cNvGrpSpPr/>
        <p:nvPr/>
      </p:nvGrpSpPr>
      <p:grpSpPr>
        <a:xfrm>
          <a:off x="0" y="0"/>
          <a:ext cx="0" cy="0"/>
          <a:chOff x="0" y="0"/>
          <a:chExt cx="0" cy="0"/>
        </a:xfrm>
      </p:grpSpPr>
      <p:sp>
        <p:nvSpPr>
          <p:cNvPr id="196" name="Google Shape;196;p9"/>
          <p:cNvSpPr txBox="1"/>
          <p:nvPr>
            <p:ph type="title"/>
          </p:nvPr>
        </p:nvSpPr>
        <p:spPr>
          <a:xfrm>
            <a:off x="146350" y="310900"/>
            <a:ext cx="8522100" cy="7068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2800"/>
              <a:buNone/>
            </a:pPr>
            <a:r>
              <a:rPr lang="en-GB"/>
              <a:t>Investigate: teacher and students use correct terminology to identify the syntax and features of the program</a:t>
            </a:r>
            <a:endParaRPr/>
          </a:p>
        </p:txBody>
      </p:sp>
      <p:sp>
        <p:nvSpPr>
          <p:cNvPr id="197" name="Google Shape;197;p9"/>
          <p:cNvSpPr txBox="1"/>
          <p:nvPr>
            <p:ph idx="12" type="sldNum"/>
          </p:nvPr>
        </p:nvSpPr>
        <p:spPr>
          <a:xfrm>
            <a:off x="8832200" y="4829300"/>
            <a:ext cx="311700" cy="3141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800"/>
              <a:buNone/>
            </a:pPr>
            <a:fld id="{00000000-1234-1234-1234-123412341234}" type="slidenum">
              <a:rPr lang="en-GB"/>
              <a:t>‹#›</a:t>
            </a:fld>
            <a:endParaRPr/>
          </a:p>
        </p:txBody>
      </p:sp>
      <p:sp>
        <p:nvSpPr>
          <p:cNvPr id="198" name="Google Shape;198;p9"/>
          <p:cNvSpPr txBox="1"/>
          <p:nvPr/>
        </p:nvSpPr>
        <p:spPr>
          <a:xfrm>
            <a:off x="310900" y="1017725"/>
            <a:ext cx="8357400" cy="3811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000"/>
              <a:buFont typeface="Arial"/>
              <a:buNone/>
            </a:pPr>
            <a:r>
              <a:rPr b="0" i="0" lang="en-GB" sz="2000" u="none" cap="none" strike="noStrike">
                <a:solidFill>
                  <a:srgbClr val="434343"/>
                </a:solidFill>
                <a:latin typeface="Arial"/>
                <a:ea typeface="Arial"/>
                <a:cs typeface="Arial"/>
                <a:sym typeface="Arial"/>
              </a:rPr>
              <a:t>Programming features:</a:t>
            </a:r>
            <a:endParaRPr b="0" i="0" sz="2000" u="none" cap="none" strike="noStrike">
              <a:solidFill>
                <a:srgbClr val="43434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43434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rPr lang="en-GB" sz="2000">
                <a:solidFill>
                  <a:srgbClr val="434343"/>
                </a:solidFill>
              </a:rPr>
              <a:t>Import time module</a:t>
            </a:r>
            <a:endParaRPr sz="2000">
              <a:solidFill>
                <a:srgbClr val="434343"/>
              </a:solidFill>
            </a:endParaRPr>
          </a:p>
          <a:p>
            <a:pPr indent="0" lvl="0" marL="0" marR="0" rtl="0" algn="l">
              <a:lnSpc>
                <a:spcPct val="100000"/>
              </a:lnSpc>
              <a:spcBef>
                <a:spcPts val="0"/>
              </a:spcBef>
              <a:spcAft>
                <a:spcPts val="0"/>
              </a:spcAft>
              <a:buClr>
                <a:srgbClr val="000000"/>
              </a:buClr>
              <a:buSzPts val="2000"/>
              <a:buFont typeface="Arial"/>
              <a:buNone/>
            </a:pPr>
            <a:r>
              <a:rPr lang="en-GB" sz="2000">
                <a:solidFill>
                  <a:srgbClr val="434343"/>
                </a:solidFill>
              </a:rPr>
              <a:t>Create a list</a:t>
            </a:r>
            <a:endParaRPr sz="2000">
              <a:solidFill>
                <a:srgbClr val="434343"/>
              </a:solidFill>
            </a:endParaRPr>
          </a:p>
          <a:p>
            <a:pPr indent="0" lvl="0" marL="0" marR="0" rtl="0" algn="l">
              <a:lnSpc>
                <a:spcPct val="100000"/>
              </a:lnSpc>
              <a:spcBef>
                <a:spcPts val="0"/>
              </a:spcBef>
              <a:spcAft>
                <a:spcPts val="0"/>
              </a:spcAft>
              <a:buClr>
                <a:srgbClr val="000000"/>
              </a:buClr>
              <a:buSzPts val="2000"/>
              <a:buFont typeface="Arial"/>
              <a:buNone/>
            </a:pPr>
            <a:r>
              <a:rPr lang="en-GB" sz="2000">
                <a:solidFill>
                  <a:srgbClr val="434343"/>
                </a:solidFill>
              </a:rPr>
              <a:t>User defined function</a:t>
            </a:r>
            <a:endParaRPr sz="2000">
              <a:solidFill>
                <a:srgbClr val="434343"/>
              </a:solidFill>
            </a:endParaRPr>
          </a:p>
          <a:p>
            <a:pPr indent="0" lvl="0" marL="0" marR="0" rtl="0" algn="l">
              <a:lnSpc>
                <a:spcPct val="100000"/>
              </a:lnSpc>
              <a:spcBef>
                <a:spcPts val="0"/>
              </a:spcBef>
              <a:spcAft>
                <a:spcPts val="0"/>
              </a:spcAft>
              <a:buClr>
                <a:srgbClr val="000000"/>
              </a:buClr>
              <a:buSzPts val="2000"/>
              <a:buFont typeface="Arial"/>
              <a:buNone/>
            </a:pPr>
            <a:r>
              <a:rPr lang="en-GB" sz="2000">
                <a:solidFill>
                  <a:srgbClr val="434343"/>
                </a:solidFill>
              </a:rPr>
              <a:t>For list using range function</a:t>
            </a:r>
            <a:endParaRPr sz="2000">
              <a:solidFill>
                <a:srgbClr val="434343"/>
              </a:solidFill>
            </a:endParaRPr>
          </a:p>
          <a:p>
            <a:pPr indent="0" lvl="0" marL="0" marR="0" rtl="0" algn="l">
              <a:lnSpc>
                <a:spcPct val="100000"/>
              </a:lnSpc>
              <a:spcBef>
                <a:spcPts val="0"/>
              </a:spcBef>
              <a:spcAft>
                <a:spcPts val="0"/>
              </a:spcAft>
              <a:buClr>
                <a:srgbClr val="000000"/>
              </a:buClr>
              <a:buSzPts val="2000"/>
              <a:buFont typeface="Arial"/>
              <a:buNone/>
            </a:pPr>
            <a:r>
              <a:rPr lang="en-GB" sz="2000">
                <a:solidFill>
                  <a:srgbClr val="434343"/>
                </a:solidFill>
              </a:rPr>
              <a:t>Adding values to a variable</a:t>
            </a:r>
            <a:endParaRPr sz="2000">
              <a:solidFill>
                <a:srgbClr val="434343"/>
              </a:solidFill>
            </a:endParaRPr>
          </a:p>
          <a:p>
            <a:pPr indent="0" lvl="0" marL="0" marR="0" rtl="0" algn="l">
              <a:lnSpc>
                <a:spcPct val="100000"/>
              </a:lnSpc>
              <a:spcBef>
                <a:spcPts val="0"/>
              </a:spcBef>
              <a:spcAft>
                <a:spcPts val="0"/>
              </a:spcAft>
              <a:buClr>
                <a:srgbClr val="000000"/>
              </a:buClr>
              <a:buSzPts val="2000"/>
              <a:buFont typeface="Arial"/>
              <a:buNone/>
            </a:pPr>
            <a:r>
              <a:rPr lang="en-GB" sz="2000">
                <a:solidFill>
                  <a:srgbClr val="434343"/>
                </a:solidFill>
              </a:rPr>
              <a:t>Display.clear function</a:t>
            </a:r>
            <a:endParaRPr sz="2000">
              <a:solidFill>
                <a:srgbClr val="434343"/>
              </a:solidFill>
            </a:endParaRPr>
          </a:p>
          <a:p>
            <a:pPr indent="0" lvl="0" marL="0" marR="0" rtl="0" algn="l">
              <a:lnSpc>
                <a:spcPct val="100000"/>
              </a:lnSpc>
              <a:spcBef>
                <a:spcPts val="0"/>
              </a:spcBef>
              <a:spcAft>
                <a:spcPts val="0"/>
              </a:spcAft>
              <a:buClr>
                <a:srgbClr val="000000"/>
              </a:buClr>
              <a:buSzPts val="2000"/>
              <a:buFont typeface="Arial"/>
              <a:buNone/>
            </a:pPr>
            <a:r>
              <a:rPr lang="en-GB" sz="2000">
                <a:solidFill>
                  <a:srgbClr val="434343"/>
                </a:solidFill>
              </a:rPr>
              <a:t>Scroll_up function</a:t>
            </a:r>
            <a:endParaRPr sz="2000">
              <a:solidFill>
                <a:srgbClr val="434343"/>
              </a:solidFill>
            </a:endParaRPr>
          </a:p>
          <a:p>
            <a:pPr indent="0" lvl="0" marL="0" marR="0" rtl="0" algn="l">
              <a:lnSpc>
                <a:spcPct val="100000"/>
              </a:lnSpc>
              <a:spcBef>
                <a:spcPts val="0"/>
              </a:spcBef>
              <a:spcAft>
                <a:spcPts val="0"/>
              </a:spcAft>
              <a:buClr>
                <a:srgbClr val="000000"/>
              </a:buClr>
              <a:buSzPts val="2000"/>
              <a:buFont typeface="Arial"/>
              <a:buNone/>
            </a:pPr>
            <a:r>
              <a:rPr lang="en-GB" sz="2000">
                <a:solidFill>
                  <a:srgbClr val="434343"/>
                </a:solidFill>
              </a:rPr>
              <a:t>Data casting</a:t>
            </a:r>
            <a:endParaRPr sz="2000">
              <a:solidFill>
                <a:srgbClr val="434343"/>
              </a:solidFil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43434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rPr b="0" i="0" lang="en-GB" sz="2000" u="none" cap="none" strike="noStrike">
                <a:solidFill>
                  <a:srgbClr val="434343"/>
                </a:solidFill>
                <a:latin typeface="Arial"/>
                <a:ea typeface="Arial"/>
                <a:cs typeface="Arial"/>
                <a:sym typeface="Arial"/>
              </a:rPr>
              <a:t>What programming features did  you spot?</a:t>
            </a:r>
            <a:endParaRPr b="0" i="0" sz="2000" u="none" cap="none" strike="noStrike">
              <a:solidFill>
                <a:srgbClr val="43434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43434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43434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43434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43434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43434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43434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43434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434343"/>
              </a:solidFill>
              <a:latin typeface="Arial"/>
              <a:ea typeface="Arial"/>
              <a:cs typeface="Arial"/>
              <a:sym typeface="Arial"/>
            </a:endParaRPr>
          </a:p>
        </p:txBody>
      </p:sp>
      <p:pic>
        <p:nvPicPr>
          <p:cNvPr id="199" name="Google Shape;199;p9"/>
          <p:cNvPicPr preferRelativeResize="0"/>
          <p:nvPr/>
        </p:nvPicPr>
        <p:blipFill rotWithShape="1">
          <a:blip r:embed="rId3">
            <a:alphaModFix/>
          </a:blip>
          <a:srcRect b="0" l="0" r="0" t="0"/>
          <a:stretch/>
        </p:blipFill>
        <p:spPr>
          <a:xfrm>
            <a:off x="5758726" y="1926225"/>
            <a:ext cx="2909725" cy="3032925"/>
          </a:xfrm>
          <a:prstGeom prst="rect">
            <a:avLst/>
          </a:prstGeom>
          <a:noFill/>
          <a:ln>
            <a:noFill/>
          </a:ln>
        </p:spPr>
      </p:pic>
      <p:sp>
        <p:nvSpPr>
          <p:cNvPr id="200" name="Google Shape;200;p9"/>
          <p:cNvSpPr txBox="1"/>
          <p:nvPr>
            <p:ph idx="4294967295" type="subTitle"/>
          </p:nvPr>
        </p:nvSpPr>
        <p:spPr>
          <a:xfrm>
            <a:off x="90350" y="0"/>
            <a:ext cx="9053700" cy="3141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1600"/>
              </a:spcAft>
              <a:buClr>
                <a:srgbClr val="666666"/>
              </a:buClr>
              <a:buSzPts val="1800"/>
              <a:buFont typeface="Quicksand"/>
              <a:buNone/>
            </a:pPr>
            <a:r>
              <a:rPr lang="en-GB" sz="1400">
                <a:latin typeface="Arial"/>
                <a:ea typeface="Arial"/>
                <a:cs typeface="Arial"/>
                <a:sym typeface="Arial"/>
              </a:rPr>
              <a:t>PRIMM</a:t>
            </a:r>
            <a:endParaRPr b="0" i="0" sz="1400" u="none" cap="none" strike="noStrike">
              <a:solidFill>
                <a:srgbClr val="666666"/>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 name="Shape 35"/>
        <p:cNvGrpSpPr/>
        <p:nvPr/>
      </p:nvGrpSpPr>
      <p:grpSpPr>
        <a:xfrm>
          <a:off x="0" y="0"/>
          <a:ext cx="0" cy="0"/>
          <a:chOff x="0" y="0"/>
          <a:chExt cx="0" cy="0"/>
        </a:xfrm>
      </p:grpSpPr>
      <p:sp>
        <p:nvSpPr>
          <p:cNvPr id="36" name="Google Shape;36;p2"/>
          <p:cNvSpPr txBox="1"/>
          <p:nvPr>
            <p:ph idx="1" type="body"/>
          </p:nvPr>
        </p:nvSpPr>
        <p:spPr>
          <a:xfrm>
            <a:off x="310950" y="1368000"/>
            <a:ext cx="8522100" cy="2909100"/>
          </a:xfrm>
          <a:prstGeom prst="rect">
            <a:avLst/>
          </a:prstGeom>
          <a:noFill/>
          <a:ln>
            <a:noFill/>
          </a:ln>
        </p:spPr>
        <p:txBody>
          <a:bodyPr anchorCtr="0" anchor="t" bIns="91425" lIns="91425" spcFirstLastPara="1" rIns="91425" wrap="square" tIns="91425">
            <a:noAutofit/>
          </a:bodyPr>
          <a:lstStyle/>
          <a:p>
            <a:pPr indent="-342900" lvl="0" marL="457200" rtl="0" algn="l">
              <a:lnSpc>
                <a:spcPct val="115000"/>
              </a:lnSpc>
              <a:spcBef>
                <a:spcPts val="0"/>
              </a:spcBef>
              <a:spcAft>
                <a:spcPts val="0"/>
              </a:spcAft>
              <a:buClr>
                <a:srgbClr val="434343"/>
              </a:buClr>
              <a:buSzPts val="1800"/>
              <a:buAutoNum type="arabicPeriod"/>
            </a:pPr>
            <a:r>
              <a:rPr lang="en-GB">
                <a:solidFill>
                  <a:srgbClr val="434343"/>
                </a:solidFill>
              </a:rPr>
              <a:t>To successfully set up a micro:bit/slider snake circuit and flash code to the micro:bit</a:t>
            </a:r>
            <a:endParaRPr>
              <a:solidFill>
                <a:srgbClr val="434343"/>
              </a:solidFill>
            </a:endParaRPr>
          </a:p>
          <a:p>
            <a:pPr indent="-342900" lvl="0" marL="457200" rtl="0" algn="l">
              <a:lnSpc>
                <a:spcPct val="115000"/>
              </a:lnSpc>
              <a:spcBef>
                <a:spcPts val="0"/>
              </a:spcBef>
              <a:spcAft>
                <a:spcPts val="0"/>
              </a:spcAft>
              <a:buClr>
                <a:srgbClr val="434343"/>
              </a:buClr>
              <a:buSzPts val="1800"/>
              <a:buAutoNum type="arabicPeriod"/>
            </a:pPr>
            <a:r>
              <a:rPr lang="en-GB">
                <a:solidFill>
                  <a:srgbClr val="434343"/>
                </a:solidFill>
              </a:rPr>
              <a:t>Apply knowledge of a for loop</a:t>
            </a:r>
            <a:endParaRPr>
              <a:solidFill>
                <a:srgbClr val="434343"/>
              </a:solidFill>
            </a:endParaRPr>
          </a:p>
          <a:p>
            <a:pPr indent="-342900" lvl="0" marL="457200" rtl="0" algn="l">
              <a:lnSpc>
                <a:spcPct val="115000"/>
              </a:lnSpc>
              <a:spcBef>
                <a:spcPts val="0"/>
              </a:spcBef>
              <a:spcAft>
                <a:spcPts val="0"/>
              </a:spcAft>
              <a:buClr>
                <a:srgbClr val="434343"/>
              </a:buClr>
              <a:buSzPts val="1800"/>
              <a:buAutoNum type="arabicPeriod"/>
            </a:pPr>
            <a:r>
              <a:rPr lang="en-GB">
                <a:solidFill>
                  <a:srgbClr val="434343"/>
                </a:solidFill>
              </a:rPr>
              <a:t>To be able to read and interpret a program containing a list</a:t>
            </a:r>
            <a:endParaRPr>
              <a:solidFill>
                <a:srgbClr val="434343"/>
              </a:solidFill>
            </a:endParaRPr>
          </a:p>
          <a:p>
            <a:pPr indent="-342900" lvl="0" marL="457200" rtl="0" algn="l">
              <a:lnSpc>
                <a:spcPct val="115000"/>
              </a:lnSpc>
              <a:spcBef>
                <a:spcPts val="0"/>
              </a:spcBef>
              <a:spcAft>
                <a:spcPts val="0"/>
              </a:spcAft>
              <a:buClr>
                <a:srgbClr val="434343"/>
              </a:buClr>
              <a:buSzPts val="1800"/>
              <a:buAutoNum type="arabicPeriod"/>
            </a:pPr>
            <a:r>
              <a:rPr lang="en-GB">
                <a:solidFill>
                  <a:srgbClr val="434343"/>
                </a:solidFill>
              </a:rPr>
              <a:t>To be able to read and interpret a program containing user defined functions</a:t>
            </a:r>
            <a:endParaRPr>
              <a:solidFill>
                <a:srgbClr val="434343"/>
              </a:solidFill>
            </a:endParaRPr>
          </a:p>
          <a:p>
            <a:pPr indent="-342900" lvl="0" marL="457200" rtl="0" algn="l">
              <a:lnSpc>
                <a:spcPct val="115000"/>
              </a:lnSpc>
              <a:spcBef>
                <a:spcPts val="0"/>
              </a:spcBef>
              <a:spcAft>
                <a:spcPts val="0"/>
              </a:spcAft>
              <a:buClr>
                <a:srgbClr val="434343"/>
              </a:buClr>
              <a:buSzPts val="1800"/>
              <a:buAutoNum type="arabicPeriod"/>
            </a:pPr>
            <a:r>
              <a:rPr lang="en-GB">
                <a:solidFill>
                  <a:srgbClr val="434343"/>
                </a:solidFill>
              </a:rPr>
              <a:t>To be able to read and interpret a program containing a while loop</a:t>
            </a:r>
            <a:endParaRPr>
              <a:solidFill>
                <a:srgbClr val="434343"/>
              </a:solidFill>
            </a:endParaRPr>
          </a:p>
          <a:p>
            <a:pPr indent="-342900" lvl="0" marL="457200" rtl="0" algn="l">
              <a:lnSpc>
                <a:spcPct val="115000"/>
              </a:lnSpc>
              <a:spcBef>
                <a:spcPts val="0"/>
              </a:spcBef>
              <a:spcAft>
                <a:spcPts val="0"/>
              </a:spcAft>
              <a:buClr>
                <a:srgbClr val="434343"/>
              </a:buClr>
              <a:buSzPts val="1800"/>
              <a:buAutoNum type="arabicPeriod"/>
            </a:pPr>
            <a:r>
              <a:rPr lang="en-GB">
                <a:solidFill>
                  <a:srgbClr val="434343"/>
                </a:solidFill>
              </a:rPr>
              <a:t>To be able to read and interpret a program containing a for loop</a:t>
            </a:r>
            <a:endParaRPr>
              <a:solidFill>
                <a:srgbClr val="434343"/>
              </a:solidFill>
            </a:endParaRPr>
          </a:p>
          <a:p>
            <a:pPr indent="-342900" lvl="0" marL="457200" rtl="0" algn="l">
              <a:lnSpc>
                <a:spcPct val="115000"/>
              </a:lnSpc>
              <a:spcBef>
                <a:spcPts val="0"/>
              </a:spcBef>
              <a:spcAft>
                <a:spcPts val="0"/>
              </a:spcAft>
              <a:buClr>
                <a:srgbClr val="434343"/>
              </a:buClr>
              <a:buSzPts val="1800"/>
              <a:buAutoNum type="arabicPeriod"/>
            </a:pPr>
            <a:r>
              <a:rPr lang="en-GB">
                <a:solidFill>
                  <a:srgbClr val="434343"/>
                </a:solidFill>
              </a:rPr>
              <a:t>To be able to successfully modify a program containing multiple programming constructs</a:t>
            </a:r>
            <a:endParaRPr>
              <a:solidFill>
                <a:srgbClr val="434343"/>
              </a:solidFill>
            </a:endParaRPr>
          </a:p>
          <a:p>
            <a:pPr indent="0" lvl="0" marL="0" rtl="0" algn="l">
              <a:lnSpc>
                <a:spcPct val="115000"/>
              </a:lnSpc>
              <a:spcBef>
                <a:spcPts val="1600"/>
              </a:spcBef>
              <a:spcAft>
                <a:spcPts val="1600"/>
              </a:spcAft>
              <a:buSzPts val="1800"/>
              <a:buNone/>
            </a:pPr>
            <a:r>
              <a:t/>
            </a:r>
            <a:endParaRPr>
              <a:solidFill>
                <a:srgbClr val="434343"/>
              </a:solidFill>
              <a:latin typeface="Arial"/>
              <a:ea typeface="Arial"/>
              <a:cs typeface="Arial"/>
              <a:sym typeface="Arial"/>
            </a:endParaRPr>
          </a:p>
        </p:txBody>
      </p:sp>
      <p:sp>
        <p:nvSpPr>
          <p:cNvPr id="37" name="Google Shape;37;p2"/>
          <p:cNvSpPr txBox="1"/>
          <p:nvPr>
            <p:ph type="title"/>
          </p:nvPr>
        </p:nvSpPr>
        <p:spPr>
          <a:xfrm>
            <a:off x="145850" y="311150"/>
            <a:ext cx="8522100" cy="7068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2800"/>
              <a:buNone/>
            </a:pPr>
            <a:r>
              <a:rPr lang="en-GB" sz="2400"/>
              <a:t>Lesson Objectives:</a:t>
            </a:r>
            <a:endParaRPr sz="2400"/>
          </a:p>
        </p:txBody>
      </p:sp>
      <p:sp>
        <p:nvSpPr>
          <p:cNvPr id="38" name="Google Shape;38;p2"/>
          <p:cNvSpPr txBox="1"/>
          <p:nvPr>
            <p:ph idx="12" type="sldNum"/>
          </p:nvPr>
        </p:nvSpPr>
        <p:spPr>
          <a:xfrm>
            <a:off x="8832200" y="4829300"/>
            <a:ext cx="311700" cy="3141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800"/>
              <a:buNone/>
            </a:pPr>
            <a:fld id="{00000000-1234-1234-1234-123412341234}" type="slidenum">
              <a:rPr lang="en-GB"/>
              <a:t>‹#›</a:t>
            </a:fld>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4" name="Shape 204"/>
        <p:cNvGrpSpPr/>
        <p:nvPr/>
      </p:nvGrpSpPr>
      <p:grpSpPr>
        <a:xfrm>
          <a:off x="0" y="0"/>
          <a:ext cx="0" cy="0"/>
          <a:chOff x="0" y="0"/>
          <a:chExt cx="0" cy="0"/>
        </a:xfrm>
      </p:grpSpPr>
      <p:sp>
        <p:nvSpPr>
          <p:cNvPr id="205" name="Google Shape;205;ga5e087ef53_0_0"/>
          <p:cNvSpPr txBox="1"/>
          <p:nvPr>
            <p:ph type="title"/>
          </p:nvPr>
        </p:nvSpPr>
        <p:spPr>
          <a:xfrm>
            <a:off x="146350" y="310900"/>
            <a:ext cx="8522100" cy="7068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2800"/>
              <a:buNone/>
            </a:pPr>
            <a:r>
              <a:rPr lang="en-GB"/>
              <a:t>Investigate: teacher and students use correct terminology to identify the syntax and features of the program</a:t>
            </a:r>
            <a:endParaRPr/>
          </a:p>
        </p:txBody>
      </p:sp>
      <p:sp>
        <p:nvSpPr>
          <p:cNvPr id="206" name="Google Shape;206;ga5e087ef53_0_0"/>
          <p:cNvSpPr txBox="1"/>
          <p:nvPr>
            <p:ph idx="12" type="sldNum"/>
          </p:nvPr>
        </p:nvSpPr>
        <p:spPr>
          <a:xfrm>
            <a:off x="8832200" y="4829300"/>
            <a:ext cx="311700" cy="3141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800"/>
              <a:buNone/>
            </a:pPr>
            <a:fld id="{00000000-1234-1234-1234-123412341234}" type="slidenum">
              <a:rPr lang="en-GB"/>
              <a:t>‹#›</a:t>
            </a:fld>
            <a:endParaRPr/>
          </a:p>
        </p:txBody>
      </p:sp>
      <p:sp>
        <p:nvSpPr>
          <p:cNvPr id="207" name="Google Shape;207;ga5e087ef53_0_0"/>
          <p:cNvSpPr txBox="1"/>
          <p:nvPr/>
        </p:nvSpPr>
        <p:spPr>
          <a:xfrm>
            <a:off x="310900" y="1017725"/>
            <a:ext cx="7708500" cy="3811500"/>
          </a:xfrm>
          <a:prstGeom prst="rect">
            <a:avLst/>
          </a:prstGeom>
          <a:noFill/>
          <a:ln>
            <a:noFill/>
          </a:ln>
        </p:spPr>
        <p:txBody>
          <a:bodyPr anchorCtr="0" anchor="t" bIns="91425" lIns="91425" spcFirstLastPara="1" rIns="91425" wrap="square" tIns="91425">
            <a:noAutofit/>
          </a:bodyPr>
          <a:lstStyle/>
          <a:p>
            <a:pPr indent="0" lvl="0" marL="0" marR="0" rtl="0" algn="l">
              <a:lnSpc>
                <a:spcPct val="136363"/>
              </a:lnSpc>
              <a:spcBef>
                <a:spcPts val="0"/>
              </a:spcBef>
              <a:spcAft>
                <a:spcPts val="0"/>
              </a:spcAft>
              <a:buClr>
                <a:srgbClr val="000000"/>
              </a:buClr>
              <a:buSzPts val="2000"/>
              <a:buFont typeface="Arial"/>
              <a:buNone/>
            </a:pPr>
            <a:r>
              <a:rPr b="1" i="0" lang="en-GB" sz="2000" u="none" cap="none" strike="noStrike">
                <a:solidFill>
                  <a:srgbClr val="666666"/>
                </a:solidFill>
                <a:latin typeface="Arial"/>
                <a:ea typeface="Arial"/>
                <a:cs typeface="Arial"/>
                <a:sym typeface="Arial"/>
              </a:rPr>
              <a:t>Starting the micro:bit program</a:t>
            </a:r>
            <a:endParaRPr b="1" i="0" sz="2000" u="none" cap="none" strike="noStrike">
              <a:solidFill>
                <a:srgbClr val="666666"/>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1800"/>
              <a:buFont typeface="Arial"/>
              <a:buNone/>
            </a:pPr>
            <a:r>
              <a:t/>
            </a:r>
            <a:endParaRPr b="0" i="0" sz="1800" u="none" cap="none" strike="noStrike">
              <a:solidFill>
                <a:srgbClr val="D73A49"/>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1800"/>
              <a:buFont typeface="Arial"/>
              <a:buNone/>
            </a:pPr>
            <a:r>
              <a:rPr b="0" i="0" lang="en-GB" sz="1800" u="none" cap="none" strike="noStrike">
                <a:solidFill>
                  <a:srgbClr val="434343"/>
                </a:solidFill>
                <a:latin typeface="Comfortaa"/>
                <a:ea typeface="Comfortaa"/>
                <a:cs typeface="Comfortaa"/>
                <a:sym typeface="Comfortaa"/>
              </a:rPr>
              <a:t>from microbit import</a:t>
            </a:r>
            <a:endParaRPr sz="1800">
              <a:solidFill>
                <a:srgbClr val="434343"/>
              </a:solidFill>
              <a:latin typeface="Comfortaa"/>
              <a:ea typeface="Comfortaa"/>
              <a:cs typeface="Comfortaa"/>
              <a:sym typeface="Comfortaa"/>
            </a:endParaRPr>
          </a:p>
          <a:p>
            <a:pPr indent="0" lvl="0" marL="0" marR="0" rtl="0" algn="l">
              <a:lnSpc>
                <a:spcPct val="136363"/>
              </a:lnSpc>
              <a:spcBef>
                <a:spcPts val="0"/>
              </a:spcBef>
              <a:spcAft>
                <a:spcPts val="0"/>
              </a:spcAft>
              <a:buClr>
                <a:srgbClr val="000000"/>
              </a:buClr>
              <a:buSzPts val="1800"/>
              <a:buFont typeface="Arial"/>
              <a:buNone/>
            </a:pPr>
            <a:r>
              <a:rPr lang="en-GB" sz="1800">
                <a:solidFill>
                  <a:srgbClr val="434343"/>
                </a:solidFill>
                <a:latin typeface="Comfortaa"/>
                <a:ea typeface="Comfortaa"/>
                <a:cs typeface="Comfortaa"/>
                <a:sym typeface="Comfortaa"/>
              </a:rPr>
              <a:t>import time</a:t>
            </a:r>
            <a:endParaRPr sz="1800">
              <a:solidFill>
                <a:srgbClr val="434343"/>
              </a:solidFill>
              <a:latin typeface="Comfortaa"/>
              <a:ea typeface="Comfortaa"/>
              <a:cs typeface="Comfortaa"/>
              <a:sym typeface="Comfortaa"/>
            </a:endParaRPr>
          </a:p>
          <a:p>
            <a:pPr indent="0" lvl="0" marL="0" marR="0" rtl="0" algn="l">
              <a:lnSpc>
                <a:spcPct val="136363"/>
              </a:lnSpc>
              <a:spcBef>
                <a:spcPts val="0"/>
              </a:spcBef>
              <a:spcAft>
                <a:spcPts val="0"/>
              </a:spcAft>
              <a:buClr>
                <a:srgbClr val="000000"/>
              </a:buClr>
              <a:buSzPts val="2000"/>
              <a:buFont typeface="Arial"/>
              <a:buNone/>
            </a:pPr>
            <a:r>
              <a:rPr b="1" i="0" lang="en-GB" sz="2000" u="none" cap="none" strike="noStrike">
                <a:solidFill>
                  <a:srgbClr val="666666"/>
                </a:solidFill>
                <a:latin typeface="Arial"/>
                <a:ea typeface="Arial"/>
                <a:cs typeface="Arial"/>
                <a:sym typeface="Arial"/>
              </a:rPr>
              <a:t>What is happening?</a:t>
            </a:r>
            <a:endParaRPr b="1" i="0" sz="2000" u="none" cap="none" strike="noStrike">
              <a:solidFill>
                <a:srgbClr val="666666"/>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2000"/>
              <a:buFont typeface="Arial"/>
              <a:buNone/>
            </a:pPr>
            <a:r>
              <a:t/>
            </a:r>
            <a:endParaRPr b="1" i="0" sz="2000" u="none" cap="none" strike="noStrike">
              <a:solidFill>
                <a:srgbClr val="666666"/>
              </a:solidFill>
              <a:latin typeface="Arial"/>
              <a:ea typeface="Arial"/>
              <a:cs typeface="Arial"/>
              <a:sym typeface="Arial"/>
            </a:endParaRPr>
          </a:p>
          <a:p>
            <a:pPr indent="0" lvl="0" marL="0" marR="0" rtl="0" algn="l">
              <a:lnSpc>
                <a:spcPct val="134482"/>
              </a:lnSpc>
              <a:spcBef>
                <a:spcPts val="0"/>
              </a:spcBef>
              <a:spcAft>
                <a:spcPts val="0"/>
              </a:spcAft>
              <a:buClr>
                <a:srgbClr val="000000"/>
              </a:buClr>
              <a:buSzPts val="1800"/>
              <a:buFont typeface="Arial"/>
              <a:buNone/>
            </a:pPr>
            <a:r>
              <a:rPr b="0" i="0" lang="en-GB" sz="1800" u="none" cap="none" strike="noStrike">
                <a:solidFill>
                  <a:srgbClr val="FF00FF"/>
                </a:solidFill>
                <a:latin typeface="Arial"/>
                <a:ea typeface="Arial"/>
                <a:cs typeface="Arial"/>
                <a:sym typeface="Arial"/>
              </a:rPr>
              <a:t>imports the micro:bit module to give you access to all the hardware that is built-in into your board.  Imports the time module to enable a sleep pause to be inserted before another reading is taken</a:t>
            </a:r>
            <a:endParaRPr b="0" i="0" sz="1800" u="none" cap="none" strike="noStrike">
              <a:solidFill>
                <a:srgbClr val="000000"/>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2000"/>
              <a:buFont typeface="Arial"/>
              <a:buNone/>
            </a:pPr>
            <a:r>
              <a:t/>
            </a:r>
            <a:endParaRPr b="1" i="0" sz="2000" u="none" cap="none" strike="noStrike">
              <a:solidFill>
                <a:srgbClr val="666666"/>
              </a:solidFill>
              <a:latin typeface="Arial"/>
              <a:ea typeface="Arial"/>
              <a:cs typeface="Arial"/>
              <a:sym typeface="Arial"/>
            </a:endParaRPr>
          </a:p>
        </p:txBody>
      </p:sp>
      <p:pic>
        <p:nvPicPr>
          <p:cNvPr id="208" name="Google Shape;208;ga5e087ef53_0_0"/>
          <p:cNvPicPr preferRelativeResize="0"/>
          <p:nvPr/>
        </p:nvPicPr>
        <p:blipFill rotWithShape="1">
          <a:blip r:embed="rId3">
            <a:alphaModFix/>
          </a:blip>
          <a:srcRect b="0" l="0" r="0" t="0"/>
          <a:stretch/>
        </p:blipFill>
        <p:spPr>
          <a:xfrm>
            <a:off x="6340675" y="736550"/>
            <a:ext cx="2327775" cy="2426326"/>
          </a:xfrm>
          <a:prstGeom prst="rect">
            <a:avLst/>
          </a:prstGeom>
          <a:noFill/>
          <a:ln>
            <a:noFill/>
          </a:ln>
        </p:spPr>
      </p:pic>
      <p:sp>
        <p:nvSpPr>
          <p:cNvPr id="209" name="Google Shape;209;ga5e087ef53_0_0"/>
          <p:cNvSpPr txBox="1"/>
          <p:nvPr>
            <p:ph idx="4294967295" type="subTitle"/>
          </p:nvPr>
        </p:nvSpPr>
        <p:spPr>
          <a:xfrm>
            <a:off x="90350" y="0"/>
            <a:ext cx="9053700" cy="3141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1600"/>
              </a:spcAft>
              <a:buClr>
                <a:srgbClr val="666666"/>
              </a:buClr>
              <a:buSzPts val="1800"/>
              <a:buFont typeface="Quicksand"/>
              <a:buNone/>
            </a:pPr>
            <a:r>
              <a:rPr lang="en-GB" sz="1400">
                <a:latin typeface="Arial"/>
                <a:ea typeface="Arial"/>
                <a:cs typeface="Arial"/>
                <a:sym typeface="Arial"/>
              </a:rPr>
              <a:t>PRIMM</a:t>
            </a:r>
            <a:endParaRPr b="0" i="0" sz="1400" u="none" cap="none" strike="noStrike">
              <a:solidFill>
                <a:srgbClr val="666666"/>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7">
                                            <p:txEl>
                                              <p:pRg end="0" st="0"/>
                                            </p:txEl>
                                          </p:spTgt>
                                        </p:tgtEl>
                                        <p:attrNameLst>
                                          <p:attrName>style.visibility</p:attrName>
                                        </p:attrNameLst>
                                      </p:cBhvr>
                                      <p:to>
                                        <p:strVal val="visible"/>
                                      </p:to>
                                    </p:set>
                                    <p:animEffect filter="fade" transition="in">
                                      <p:cBhvr>
                                        <p:cTn dur="1000"/>
                                        <p:tgtEl>
                                          <p:spTgt spid="207">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7">
                                            <p:txEl>
                                              <p:pRg end="1" st="1"/>
                                            </p:txEl>
                                          </p:spTgt>
                                        </p:tgtEl>
                                        <p:attrNameLst>
                                          <p:attrName>style.visibility</p:attrName>
                                        </p:attrNameLst>
                                      </p:cBhvr>
                                      <p:to>
                                        <p:strVal val="visible"/>
                                      </p:to>
                                    </p:set>
                                    <p:animEffect filter="fade" transition="in">
                                      <p:cBhvr>
                                        <p:cTn dur="1000"/>
                                        <p:tgtEl>
                                          <p:spTgt spid="207">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7">
                                            <p:txEl>
                                              <p:pRg end="2" st="2"/>
                                            </p:txEl>
                                          </p:spTgt>
                                        </p:tgtEl>
                                        <p:attrNameLst>
                                          <p:attrName>style.visibility</p:attrName>
                                        </p:attrNameLst>
                                      </p:cBhvr>
                                      <p:to>
                                        <p:strVal val="visible"/>
                                      </p:to>
                                    </p:set>
                                    <p:animEffect filter="fade" transition="in">
                                      <p:cBhvr>
                                        <p:cTn dur="1000"/>
                                        <p:tgtEl>
                                          <p:spTgt spid="207">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7">
                                            <p:txEl>
                                              <p:pRg end="3" st="3"/>
                                            </p:txEl>
                                          </p:spTgt>
                                        </p:tgtEl>
                                        <p:attrNameLst>
                                          <p:attrName>style.visibility</p:attrName>
                                        </p:attrNameLst>
                                      </p:cBhvr>
                                      <p:to>
                                        <p:strVal val="visible"/>
                                      </p:to>
                                    </p:set>
                                    <p:animEffect filter="fade" transition="in">
                                      <p:cBhvr>
                                        <p:cTn dur="1000"/>
                                        <p:tgtEl>
                                          <p:spTgt spid="207">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7">
                                            <p:txEl>
                                              <p:pRg end="4" st="4"/>
                                            </p:txEl>
                                          </p:spTgt>
                                        </p:tgtEl>
                                        <p:attrNameLst>
                                          <p:attrName>style.visibility</p:attrName>
                                        </p:attrNameLst>
                                      </p:cBhvr>
                                      <p:to>
                                        <p:strVal val="visible"/>
                                      </p:to>
                                    </p:set>
                                    <p:animEffect filter="fade" transition="in">
                                      <p:cBhvr>
                                        <p:cTn dur="1000"/>
                                        <p:tgtEl>
                                          <p:spTgt spid="207">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7">
                                            <p:txEl>
                                              <p:pRg end="5" st="5"/>
                                            </p:txEl>
                                          </p:spTgt>
                                        </p:tgtEl>
                                        <p:attrNameLst>
                                          <p:attrName>style.visibility</p:attrName>
                                        </p:attrNameLst>
                                      </p:cBhvr>
                                      <p:to>
                                        <p:strVal val="visible"/>
                                      </p:to>
                                    </p:set>
                                    <p:animEffect filter="fade" transition="in">
                                      <p:cBhvr>
                                        <p:cTn dur="1000"/>
                                        <p:tgtEl>
                                          <p:spTgt spid="207">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7">
                                            <p:txEl>
                                              <p:pRg end="6" st="6"/>
                                            </p:txEl>
                                          </p:spTgt>
                                        </p:tgtEl>
                                        <p:attrNameLst>
                                          <p:attrName>style.visibility</p:attrName>
                                        </p:attrNameLst>
                                      </p:cBhvr>
                                      <p:to>
                                        <p:strVal val="visible"/>
                                      </p:to>
                                    </p:set>
                                    <p:animEffect filter="fade" transition="in">
                                      <p:cBhvr>
                                        <p:cTn dur="1000"/>
                                        <p:tgtEl>
                                          <p:spTgt spid="207">
                                            <p:txEl>
                                              <p:pRg end="6" st="6"/>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7">
                                            <p:txEl>
                                              <p:pRg end="7" st="7"/>
                                            </p:txEl>
                                          </p:spTgt>
                                        </p:tgtEl>
                                        <p:attrNameLst>
                                          <p:attrName>style.visibility</p:attrName>
                                        </p:attrNameLst>
                                      </p:cBhvr>
                                      <p:to>
                                        <p:strVal val="visible"/>
                                      </p:to>
                                    </p:set>
                                    <p:animEffect filter="fade" transition="in">
                                      <p:cBhvr>
                                        <p:cTn dur="1000"/>
                                        <p:tgtEl>
                                          <p:spTgt spid="207">
                                            <p:txEl>
                                              <p:pRg end="7" st="7"/>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3" name="Shape 213"/>
        <p:cNvGrpSpPr/>
        <p:nvPr/>
      </p:nvGrpSpPr>
      <p:grpSpPr>
        <a:xfrm>
          <a:off x="0" y="0"/>
          <a:ext cx="0" cy="0"/>
          <a:chOff x="0" y="0"/>
          <a:chExt cx="0" cy="0"/>
        </a:xfrm>
      </p:grpSpPr>
      <p:sp>
        <p:nvSpPr>
          <p:cNvPr id="214" name="Google Shape;214;gb0857580e6_0_2"/>
          <p:cNvSpPr txBox="1"/>
          <p:nvPr>
            <p:ph type="title"/>
          </p:nvPr>
        </p:nvSpPr>
        <p:spPr>
          <a:xfrm>
            <a:off x="146350" y="310900"/>
            <a:ext cx="8522100" cy="7068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2800"/>
              <a:buNone/>
            </a:pPr>
            <a:r>
              <a:rPr lang="en-GB"/>
              <a:t>Investigate: teacher and students use correct terminology to identify the syntax and features of the program</a:t>
            </a:r>
            <a:endParaRPr/>
          </a:p>
        </p:txBody>
      </p:sp>
      <p:sp>
        <p:nvSpPr>
          <p:cNvPr id="215" name="Google Shape;215;gb0857580e6_0_2"/>
          <p:cNvSpPr txBox="1"/>
          <p:nvPr>
            <p:ph idx="12" type="sldNum"/>
          </p:nvPr>
        </p:nvSpPr>
        <p:spPr>
          <a:xfrm>
            <a:off x="8832200" y="4829300"/>
            <a:ext cx="311700" cy="3141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800"/>
              <a:buNone/>
            </a:pPr>
            <a:fld id="{00000000-1234-1234-1234-123412341234}" type="slidenum">
              <a:rPr lang="en-GB"/>
              <a:t>‹#›</a:t>
            </a:fld>
            <a:endParaRPr/>
          </a:p>
        </p:txBody>
      </p:sp>
      <p:sp>
        <p:nvSpPr>
          <p:cNvPr id="216" name="Google Shape;216;gb0857580e6_0_2"/>
          <p:cNvSpPr txBox="1"/>
          <p:nvPr/>
        </p:nvSpPr>
        <p:spPr>
          <a:xfrm>
            <a:off x="528475" y="1289050"/>
            <a:ext cx="5112900" cy="2951100"/>
          </a:xfrm>
          <a:prstGeom prst="rect">
            <a:avLst/>
          </a:prstGeom>
          <a:noFill/>
          <a:ln>
            <a:noFill/>
          </a:ln>
        </p:spPr>
        <p:txBody>
          <a:bodyPr anchorCtr="0" anchor="t" bIns="91425" lIns="91425" spcFirstLastPara="1" rIns="91425" wrap="square" tIns="91425">
            <a:noAutofit/>
          </a:bodyPr>
          <a:lstStyle/>
          <a:p>
            <a:pPr indent="0" lvl="0" marL="0" marR="0" rtl="0" algn="l">
              <a:lnSpc>
                <a:spcPct val="136363"/>
              </a:lnSpc>
              <a:spcBef>
                <a:spcPts val="0"/>
              </a:spcBef>
              <a:spcAft>
                <a:spcPts val="0"/>
              </a:spcAft>
              <a:buClr>
                <a:srgbClr val="000000"/>
              </a:buClr>
              <a:buSzPts val="1700"/>
              <a:buFont typeface="Arial"/>
              <a:buNone/>
            </a:pPr>
            <a:r>
              <a:rPr b="0" i="0" lang="en-GB" sz="1800" u="none" cap="none" strike="noStrike">
                <a:solidFill>
                  <a:srgbClr val="666666"/>
                </a:solidFill>
                <a:latin typeface="Arial"/>
                <a:ea typeface="Arial"/>
                <a:cs typeface="Arial"/>
                <a:sym typeface="Arial"/>
              </a:rPr>
              <a:t>What does this line do? Turn to your partner and discuss.</a:t>
            </a:r>
            <a:endParaRPr b="0" i="0" sz="1900" u="none" cap="none" strike="noStrike">
              <a:solidFill>
                <a:srgbClr val="434343"/>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1700"/>
              <a:buFont typeface="Arial"/>
              <a:buNone/>
            </a:pPr>
            <a:r>
              <a:t/>
            </a:r>
            <a:endParaRPr b="1" i="0" sz="1800" u="none" cap="none" strike="noStrike">
              <a:solidFill>
                <a:srgbClr val="434343"/>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2000"/>
              <a:buFont typeface="Arial"/>
              <a:buNone/>
            </a:pPr>
            <a:r>
              <a:rPr lang="en-GB" sz="1800">
                <a:solidFill>
                  <a:srgbClr val="434343"/>
                </a:solidFill>
                <a:latin typeface="Comfortaa"/>
                <a:ea typeface="Comfortaa"/>
                <a:cs typeface="Comfortaa"/>
                <a:sym typeface="Comfortaa"/>
              </a:rPr>
              <a:t>positions = [2, 2, 2, 2, 2]</a:t>
            </a:r>
            <a:endParaRPr b="0" i="0" sz="1800" u="none" cap="none" strike="noStrike">
              <a:solidFill>
                <a:srgbClr val="434343"/>
              </a:solidFill>
              <a:latin typeface="Comfortaa"/>
              <a:ea typeface="Comfortaa"/>
              <a:cs typeface="Comfortaa"/>
              <a:sym typeface="Comfortaa"/>
            </a:endParaRPr>
          </a:p>
          <a:p>
            <a:pPr indent="0" lvl="0" marL="0" marR="0" rtl="0" algn="l">
              <a:lnSpc>
                <a:spcPct val="136363"/>
              </a:lnSpc>
              <a:spcBef>
                <a:spcPts val="0"/>
              </a:spcBef>
              <a:spcAft>
                <a:spcPts val="0"/>
              </a:spcAft>
              <a:buClr>
                <a:srgbClr val="000000"/>
              </a:buClr>
              <a:buSzPts val="1800"/>
              <a:buFont typeface="Arial"/>
              <a:buNone/>
            </a:pPr>
            <a:r>
              <a:t/>
            </a:r>
            <a:endParaRPr b="0" i="0" sz="1800" u="none" cap="none" strike="noStrike">
              <a:solidFill>
                <a:srgbClr val="FF00FF"/>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1800"/>
              <a:buFont typeface="Arial"/>
              <a:buNone/>
            </a:pPr>
            <a:r>
              <a:rPr lang="en-GB" sz="1800">
                <a:solidFill>
                  <a:srgbClr val="FF00FF"/>
                </a:solidFill>
              </a:rPr>
              <a:t>create a list called positions, this is later used to represent the y position on the micro:bit</a:t>
            </a:r>
            <a:endParaRPr b="0" i="0" sz="1800" u="none" cap="none" strike="noStrike">
              <a:solidFill>
                <a:srgbClr val="FF00FF"/>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1800"/>
              <a:buFont typeface="Arial"/>
              <a:buNone/>
            </a:pPr>
            <a:r>
              <a:t/>
            </a:r>
            <a:endParaRPr b="0" i="0" sz="1800" u="none" cap="none" strike="noStrike">
              <a:solidFill>
                <a:srgbClr val="434343"/>
              </a:solidFill>
              <a:latin typeface="Comfortaa"/>
              <a:ea typeface="Comfortaa"/>
              <a:cs typeface="Comfortaa"/>
              <a:sym typeface="Comfortaa"/>
            </a:endParaRPr>
          </a:p>
          <a:p>
            <a:pPr indent="0" lvl="0" marL="0" marR="0" rtl="0" algn="l">
              <a:lnSpc>
                <a:spcPct val="136363"/>
              </a:lnSpc>
              <a:spcBef>
                <a:spcPts val="0"/>
              </a:spcBef>
              <a:spcAft>
                <a:spcPts val="0"/>
              </a:spcAft>
              <a:buClr>
                <a:srgbClr val="000000"/>
              </a:buClr>
              <a:buSzPts val="1800"/>
              <a:buFont typeface="Arial"/>
              <a:buNone/>
            </a:pPr>
            <a:r>
              <a:t/>
            </a:r>
            <a:endParaRPr b="0" i="0" sz="1800" u="none" cap="none" strike="noStrike">
              <a:solidFill>
                <a:srgbClr val="434343"/>
              </a:solidFill>
              <a:latin typeface="Comfortaa"/>
              <a:ea typeface="Comfortaa"/>
              <a:cs typeface="Comfortaa"/>
              <a:sym typeface="Comfortaa"/>
            </a:endParaRPr>
          </a:p>
        </p:txBody>
      </p:sp>
      <p:pic>
        <p:nvPicPr>
          <p:cNvPr id="217" name="Google Shape;217;gb0857580e6_0_2"/>
          <p:cNvPicPr preferRelativeResize="0"/>
          <p:nvPr/>
        </p:nvPicPr>
        <p:blipFill rotWithShape="1">
          <a:blip r:embed="rId3">
            <a:alphaModFix/>
          </a:blip>
          <a:srcRect b="0" l="0" r="0" t="0"/>
          <a:stretch/>
        </p:blipFill>
        <p:spPr>
          <a:xfrm>
            <a:off x="5793775" y="1170100"/>
            <a:ext cx="2492607" cy="3821002"/>
          </a:xfrm>
          <a:prstGeom prst="rect">
            <a:avLst/>
          </a:prstGeom>
          <a:noFill/>
          <a:ln>
            <a:noFill/>
          </a:ln>
        </p:spPr>
      </p:pic>
      <p:sp>
        <p:nvSpPr>
          <p:cNvPr id="218" name="Google Shape;218;gb0857580e6_0_2"/>
          <p:cNvSpPr txBox="1"/>
          <p:nvPr>
            <p:ph idx="4294967295" type="subTitle"/>
          </p:nvPr>
        </p:nvSpPr>
        <p:spPr>
          <a:xfrm>
            <a:off x="90350" y="0"/>
            <a:ext cx="9053700" cy="3141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1600"/>
              </a:spcAft>
              <a:buClr>
                <a:srgbClr val="666666"/>
              </a:buClr>
              <a:buSzPts val="1800"/>
              <a:buFont typeface="Quicksand"/>
              <a:buNone/>
            </a:pPr>
            <a:r>
              <a:rPr lang="en-GB" sz="1400">
                <a:latin typeface="Arial"/>
                <a:ea typeface="Arial"/>
                <a:cs typeface="Arial"/>
                <a:sym typeface="Arial"/>
              </a:rPr>
              <a:t>PRIMM</a:t>
            </a:r>
            <a:endParaRPr b="0" i="0" sz="1400" u="none" cap="none" strike="noStrike">
              <a:solidFill>
                <a:srgbClr val="666666"/>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6">
                                            <p:txEl>
                                              <p:pRg end="0" st="0"/>
                                            </p:txEl>
                                          </p:spTgt>
                                        </p:tgtEl>
                                        <p:attrNameLst>
                                          <p:attrName>style.visibility</p:attrName>
                                        </p:attrNameLst>
                                      </p:cBhvr>
                                      <p:to>
                                        <p:strVal val="visible"/>
                                      </p:to>
                                    </p:set>
                                    <p:animEffect filter="fade" transition="in">
                                      <p:cBhvr>
                                        <p:cTn dur="1000"/>
                                        <p:tgtEl>
                                          <p:spTgt spid="216">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6">
                                            <p:txEl>
                                              <p:pRg end="1" st="1"/>
                                            </p:txEl>
                                          </p:spTgt>
                                        </p:tgtEl>
                                        <p:attrNameLst>
                                          <p:attrName>style.visibility</p:attrName>
                                        </p:attrNameLst>
                                      </p:cBhvr>
                                      <p:to>
                                        <p:strVal val="visible"/>
                                      </p:to>
                                    </p:set>
                                    <p:animEffect filter="fade" transition="in">
                                      <p:cBhvr>
                                        <p:cTn dur="1000"/>
                                        <p:tgtEl>
                                          <p:spTgt spid="216">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6">
                                            <p:txEl>
                                              <p:pRg end="2" st="2"/>
                                            </p:txEl>
                                          </p:spTgt>
                                        </p:tgtEl>
                                        <p:attrNameLst>
                                          <p:attrName>style.visibility</p:attrName>
                                        </p:attrNameLst>
                                      </p:cBhvr>
                                      <p:to>
                                        <p:strVal val="visible"/>
                                      </p:to>
                                    </p:set>
                                    <p:animEffect filter="fade" transition="in">
                                      <p:cBhvr>
                                        <p:cTn dur="1000"/>
                                        <p:tgtEl>
                                          <p:spTgt spid="216">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6">
                                            <p:txEl>
                                              <p:pRg end="3" st="3"/>
                                            </p:txEl>
                                          </p:spTgt>
                                        </p:tgtEl>
                                        <p:attrNameLst>
                                          <p:attrName>style.visibility</p:attrName>
                                        </p:attrNameLst>
                                      </p:cBhvr>
                                      <p:to>
                                        <p:strVal val="visible"/>
                                      </p:to>
                                    </p:set>
                                    <p:animEffect filter="fade" transition="in">
                                      <p:cBhvr>
                                        <p:cTn dur="1000"/>
                                        <p:tgtEl>
                                          <p:spTgt spid="216">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6">
                                            <p:txEl>
                                              <p:pRg end="4" st="4"/>
                                            </p:txEl>
                                          </p:spTgt>
                                        </p:tgtEl>
                                        <p:attrNameLst>
                                          <p:attrName>style.visibility</p:attrName>
                                        </p:attrNameLst>
                                      </p:cBhvr>
                                      <p:to>
                                        <p:strVal val="visible"/>
                                      </p:to>
                                    </p:set>
                                    <p:animEffect filter="fade" transition="in">
                                      <p:cBhvr>
                                        <p:cTn dur="1000"/>
                                        <p:tgtEl>
                                          <p:spTgt spid="216">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6">
                                            <p:txEl>
                                              <p:pRg end="5" st="5"/>
                                            </p:txEl>
                                          </p:spTgt>
                                        </p:tgtEl>
                                        <p:attrNameLst>
                                          <p:attrName>style.visibility</p:attrName>
                                        </p:attrNameLst>
                                      </p:cBhvr>
                                      <p:to>
                                        <p:strVal val="visible"/>
                                      </p:to>
                                    </p:set>
                                    <p:animEffect filter="fade" transition="in">
                                      <p:cBhvr>
                                        <p:cTn dur="1000"/>
                                        <p:tgtEl>
                                          <p:spTgt spid="216">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6">
                                            <p:txEl>
                                              <p:pRg end="6" st="6"/>
                                            </p:txEl>
                                          </p:spTgt>
                                        </p:tgtEl>
                                        <p:attrNameLst>
                                          <p:attrName>style.visibility</p:attrName>
                                        </p:attrNameLst>
                                      </p:cBhvr>
                                      <p:to>
                                        <p:strVal val="visible"/>
                                      </p:to>
                                    </p:set>
                                    <p:animEffect filter="fade" transition="in">
                                      <p:cBhvr>
                                        <p:cTn dur="1000"/>
                                        <p:tgtEl>
                                          <p:spTgt spid="216">
                                            <p:txEl>
                                              <p:pRg end="6" st="6"/>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2" name="Shape 222"/>
        <p:cNvGrpSpPr/>
        <p:nvPr/>
      </p:nvGrpSpPr>
      <p:grpSpPr>
        <a:xfrm>
          <a:off x="0" y="0"/>
          <a:ext cx="0" cy="0"/>
          <a:chOff x="0" y="0"/>
          <a:chExt cx="0" cy="0"/>
        </a:xfrm>
      </p:grpSpPr>
      <p:sp>
        <p:nvSpPr>
          <p:cNvPr id="223" name="Google Shape;223;gb0857580e6_0_12"/>
          <p:cNvSpPr txBox="1"/>
          <p:nvPr>
            <p:ph type="title"/>
          </p:nvPr>
        </p:nvSpPr>
        <p:spPr>
          <a:xfrm>
            <a:off x="146350" y="310900"/>
            <a:ext cx="8522100" cy="7068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2800"/>
              <a:buNone/>
            </a:pPr>
            <a:r>
              <a:rPr lang="en-GB"/>
              <a:t>Investigate: teacher and students use correct terminology to identify the syntax and features of the program</a:t>
            </a:r>
            <a:endParaRPr/>
          </a:p>
        </p:txBody>
      </p:sp>
      <p:sp>
        <p:nvSpPr>
          <p:cNvPr id="224" name="Google Shape;224;gb0857580e6_0_12"/>
          <p:cNvSpPr txBox="1"/>
          <p:nvPr>
            <p:ph idx="12" type="sldNum"/>
          </p:nvPr>
        </p:nvSpPr>
        <p:spPr>
          <a:xfrm>
            <a:off x="8832200" y="4829300"/>
            <a:ext cx="311700" cy="3141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800"/>
              <a:buNone/>
            </a:pPr>
            <a:fld id="{00000000-1234-1234-1234-123412341234}" type="slidenum">
              <a:rPr lang="en-GB"/>
              <a:t>‹#›</a:t>
            </a:fld>
            <a:endParaRPr/>
          </a:p>
        </p:txBody>
      </p:sp>
      <p:sp>
        <p:nvSpPr>
          <p:cNvPr id="225" name="Google Shape;225;gb0857580e6_0_12"/>
          <p:cNvSpPr txBox="1"/>
          <p:nvPr/>
        </p:nvSpPr>
        <p:spPr>
          <a:xfrm>
            <a:off x="311150" y="1289050"/>
            <a:ext cx="7413300" cy="3540300"/>
          </a:xfrm>
          <a:prstGeom prst="rect">
            <a:avLst/>
          </a:prstGeom>
          <a:noFill/>
          <a:ln>
            <a:noFill/>
          </a:ln>
        </p:spPr>
        <p:txBody>
          <a:bodyPr anchorCtr="0" anchor="t" bIns="91425" lIns="91425" spcFirstLastPara="1" rIns="91425" wrap="square" tIns="91425">
            <a:noAutofit/>
          </a:bodyPr>
          <a:lstStyle/>
          <a:p>
            <a:pPr indent="0" lvl="0" marL="0" marR="0" rtl="0" algn="l">
              <a:lnSpc>
                <a:spcPct val="136363"/>
              </a:lnSpc>
              <a:spcBef>
                <a:spcPts val="0"/>
              </a:spcBef>
              <a:spcAft>
                <a:spcPts val="0"/>
              </a:spcAft>
              <a:buClr>
                <a:srgbClr val="000000"/>
              </a:buClr>
              <a:buSzPts val="1800"/>
              <a:buFont typeface="Arial"/>
              <a:buNone/>
            </a:pPr>
            <a:r>
              <a:rPr b="0" i="0" lang="en-GB" sz="1800" u="none" cap="none" strike="noStrike">
                <a:solidFill>
                  <a:srgbClr val="666666"/>
                </a:solidFill>
                <a:latin typeface="Arial"/>
                <a:ea typeface="Arial"/>
                <a:cs typeface="Arial"/>
                <a:sym typeface="Arial"/>
              </a:rPr>
              <a:t>What does this line do? Turn to your partner and discuss.</a:t>
            </a:r>
            <a:endParaRPr b="0" i="0" sz="1900" u="none" cap="none" strike="noStrike">
              <a:solidFill>
                <a:srgbClr val="434343"/>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1800"/>
              <a:buFont typeface="Arial"/>
              <a:buNone/>
            </a:pPr>
            <a:r>
              <a:t/>
            </a:r>
            <a:endParaRPr b="1" i="0" sz="1800" u="none" cap="none" strike="noStrike">
              <a:solidFill>
                <a:srgbClr val="434343"/>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1800"/>
              <a:buFont typeface="Arial"/>
              <a:buNone/>
            </a:pPr>
            <a:r>
              <a:rPr lang="en-GB" sz="1800">
                <a:solidFill>
                  <a:srgbClr val="434343"/>
                </a:solidFill>
                <a:latin typeface="Comfortaa"/>
                <a:ea typeface="Comfortaa"/>
                <a:cs typeface="Comfortaa"/>
                <a:sym typeface="Comfortaa"/>
              </a:rPr>
              <a:t>def scroll_up():</a:t>
            </a:r>
            <a:endParaRPr sz="1800">
              <a:solidFill>
                <a:srgbClr val="434343"/>
              </a:solidFill>
              <a:latin typeface="Comfortaa"/>
              <a:ea typeface="Comfortaa"/>
              <a:cs typeface="Comfortaa"/>
              <a:sym typeface="Comfortaa"/>
            </a:endParaRPr>
          </a:p>
          <a:p>
            <a:pPr indent="0" lvl="0" marL="0" marR="0" rtl="0" algn="l">
              <a:lnSpc>
                <a:spcPct val="136363"/>
              </a:lnSpc>
              <a:spcBef>
                <a:spcPts val="0"/>
              </a:spcBef>
              <a:spcAft>
                <a:spcPts val="0"/>
              </a:spcAft>
              <a:buClr>
                <a:srgbClr val="000000"/>
              </a:buClr>
              <a:buSzPts val="1800"/>
              <a:buFont typeface="Arial"/>
              <a:buNone/>
            </a:pPr>
            <a:r>
              <a:rPr lang="en-GB" sz="1800">
                <a:solidFill>
                  <a:srgbClr val="434343"/>
                </a:solidFill>
                <a:latin typeface="Comfortaa"/>
                <a:ea typeface="Comfortaa"/>
                <a:cs typeface="Comfortaa"/>
                <a:sym typeface="Comfortaa"/>
              </a:rPr>
              <a:t>	for y in range(4):</a:t>
            </a:r>
            <a:endParaRPr sz="1800">
              <a:solidFill>
                <a:srgbClr val="434343"/>
              </a:solidFill>
              <a:latin typeface="Comfortaa"/>
              <a:ea typeface="Comfortaa"/>
              <a:cs typeface="Comfortaa"/>
              <a:sym typeface="Comfortaa"/>
            </a:endParaRPr>
          </a:p>
          <a:p>
            <a:pPr indent="0" lvl="0" marL="0" marR="0" rtl="0" algn="l">
              <a:lnSpc>
                <a:spcPct val="136363"/>
              </a:lnSpc>
              <a:spcBef>
                <a:spcPts val="0"/>
              </a:spcBef>
              <a:spcAft>
                <a:spcPts val="0"/>
              </a:spcAft>
              <a:buClr>
                <a:srgbClr val="000000"/>
              </a:buClr>
              <a:buSzPts val="1800"/>
              <a:buFont typeface="Arial"/>
              <a:buNone/>
            </a:pPr>
            <a:r>
              <a:rPr lang="en-GB" sz="1800">
                <a:solidFill>
                  <a:srgbClr val="434343"/>
                </a:solidFill>
                <a:latin typeface="Comfortaa"/>
                <a:ea typeface="Comfortaa"/>
                <a:cs typeface="Comfortaa"/>
                <a:sym typeface="Comfortaa"/>
              </a:rPr>
              <a:t>	positions[y] = positions[y + 1]</a:t>
            </a:r>
            <a:endParaRPr sz="1800">
              <a:solidFill>
                <a:srgbClr val="434343"/>
              </a:solidFill>
              <a:latin typeface="Comfortaa"/>
              <a:ea typeface="Comfortaa"/>
              <a:cs typeface="Comfortaa"/>
              <a:sym typeface="Comfortaa"/>
            </a:endParaRPr>
          </a:p>
          <a:p>
            <a:pPr indent="0" lvl="0" marL="0" marR="0" rtl="0" algn="l">
              <a:lnSpc>
                <a:spcPct val="100000"/>
              </a:lnSpc>
              <a:spcBef>
                <a:spcPts val="0"/>
              </a:spcBef>
              <a:spcAft>
                <a:spcPts val="0"/>
              </a:spcAft>
              <a:buClr>
                <a:srgbClr val="000000"/>
              </a:buClr>
              <a:buSzPts val="1800"/>
              <a:buFont typeface="Arial"/>
              <a:buNone/>
            </a:pPr>
            <a:r>
              <a:rPr lang="en-GB" sz="1800">
                <a:solidFill>
                  <a:srgbClr val="FF00FF"/>
                </a:solidFill>
              </a:rPr>
              <a:t>defines a function called scroll_up().  Iterates through from 0-3 so that each index position becomes equal to the position plus 1. So the item in position [0] becomes what is in position [1] and so on.</a:t>
            </a:r>
            <a:endParaRPr b="0" i="0" sz="2600" u="none" cap="none" strike="noStrike">
              <a:solidFill>
                <a:srgbClr val="434343"/>
              </a:solidFill>
              <a:latin typeface="Comfortaa"/>
              <a:ea typeface="Comfortaa"/>
              <a:cs typeface="Comfortaa"/>
              <a:sym typeface="Comfortaa"/>
            </a:endParaRPr>
          </a:p>
        </p:txBody>
      </p:sp>
      <p:sp>
        <p:nvSpPr>
          <p:cNvPr id="226" name="Google Shape;226;gb0857580e6_0_12"/>
          <p:cNvSpPr txBox="1"/>
          <p:nvPr>
            <p:ph idx="4294967295" type="subTitle"/>
          </p:nvPr>
        </p:nvSpPr>
        <p:spPr>
          <a:xfrm>
            <a:off x="90350" y="0"/>
            <a:ext cx="9053700" cy="3141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1600"/>
              </a:spcAft>
              <a:buClr>
                <a:srgbClr val="666666"/>
              </a:buClr>
              <a:buSzPts val="1800"/>
              <a:buFont typeface="Quicksand"/>
              <a:buNone/>
            </a:pPr>
            <a:r>
              <a:rPr lang="en-GB" sz="1400">
                <a:latin typeface="Arial"/>
                <a:ea typeface="Arial"/>
                <a:cs typeface="Arial"/>
                <a:sym typeface="Arial"/>
              </a:rPr>
              <a:t>PRIMM</a:t>
            </a:r>
            <a:endParaRPr b="0" i="0" sz="1400" u="none" cap="none" strike="noStrike">
              <a:solidFill>
                <a:srgbClr val="666666"/>
              </a:solidFill>
              <a:latin typeface="Arial"/>
              <a:ea typeface="Arial"/>
              <a:cs typeface="Arial"/>
              <a:sym typeface="Arial"/>
            </a:endParaRPr>
          </a:p>
        </p:txBody>
      </p:sp>
      <p:pic>
        <p:nvPicPr>
          <p:cNvPr id="227" name="Google Shape;227;gb0857580e6_0_12"/>
          <p:cNvPicPr preferRelativeResize="0"/>
          <p:nvPr/>
        </p:nvPicPr>
        <p:blipFill rotWithShape="1">
          <a:blip r:embed="rId3">
            <a:alphaModFix/>
          </a:blip>
          <a:srcRect b="0" l="0" r="0" t="0"/>
          <a:stretch/>
        </p:blipFill>
        <p:spPr>
          <a:xfrm>
            <a:off x="6340675" y="736550"/>
            <a:ext cx="2327775" cy="2426326"/>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5">
                                            <p:txEl>
                                              <p:pRg end="0" st="0"/>
                                            </p:txEl>
                                          </p:spTgt>
                                        </p:tgtEl>
                                        <p:attrNameLst>
                                          <p:attrName>style.visibility</p:attrName>
                                        </p:attrNameLst>
                                      </p:cBhvr>
                                      <p:to>
                                        <p:strVal val="visible"/>
                                      </p:to>
                                    </p:set>
                                    <p:animEffect filter="fade" transition="in">
                                      <p:cBhvr>
                                        <p:cTn dur="1000"/>
                                        <p:tgtEl>
                                          <p:spTgt spid="225">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5">
                                            <p:txEl>
                                              <p:pRg end="1" st="1"/>
                                            </p:txEl>
                                          </p:spTgt>
                                        </p:tgtEl>
                                        <p:attrNameLst>
                                          <p:attrName>style.visibility</p:attrName>
                                        </p:attrNameLst>
                                      </p:cBhvr>
                                      <p:to>
                                        <p:strVal val="visible"/>
                                      </p:to>
                                    </p:set>
                                    <p:animEffect filter="fade" transition="in">
                                      <p:cBhvr>
                                        <p:cTn dur="1000"/>
                                        <p:tgtEl>
                                          <p:spTgt spid="225">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5">
                                            <p:txEl>
                                              <p:pRg end="2" st="2"/>
                                            </p:txEl>
                                          </p:spTgt>
                                        </p:tgtEl>
                                        <p:attrNameLst>
                                          <p:attrName>style.visibility</p:attrName>
                                        </p:attrNameLst>
                                      </p:cBhvr>
                                      <p:to>
                                        <p:strVal val="visible"/>
                                      </p:to>
                                    </p:set>
                                    <p:animEffect filter="fade" transition="in">
                                      <p:cBhvr>
                                        <p:cTn dur="1000"/>
                                        <p:tgtEl>
                                          <p:spTgt spid="225">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5">
                                            <p:txEl>
                                              <p:pRg end="3" st="3"/>
                                            </p:txEl>
                                          </p:spTgt>
                                        </p:tgtEl>
                                        <p:attrNameLst>
                                          <p:attrName>style.visibility</p:attrName>
                                        </p:attrNameLst>
                                      </p:cBhvr>
                                      <p:to>
                                        <p:strVal val="visible"/>
                                      </p:to>
                                    </p:set>
                                    <p:animEffect filter="fade" transition="in">
                                      <p:cBhvr>
                                        <p:cTn dur="1000"/>
                                        <p:tgtEl>
                                          <p:spTgt spid="225">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5">
                                            <p:txEl>
                                              <p:pRg end="4" st="4"/>
                                            </p:txEl>
                                          </p:spTgt>
                                        </p:tgtEl>
                                        <p:attrNameLst>
                                          <p:attrName>style.visibility</p:attrName>
                                        </p:attrNameLst>
                                      </p:cBhvr>
                                      <p:to>
                                        <p:strVal val="visible"/>
                                      </p:to>
                                    </p:set>
                                    <p:animEffect filter="fade" transition="in">
                                      <p:cBhvr>
                                        <p:cTn dur="1000"/>
                                        <p:tgtEl>
                                          <p:spTgt spid="225">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5">
                                            <p:txEl>
                                              <p:pRg end="5" st="5"/>
                                            </p:txEl>
                                          </p:spTgt>
                                        </p:tgtEl>
                                        <p:attrNameLst>
                                          <p:attrName>style.visibility</p:attrName>
                                        </p:attrNameLst>
                                      </p:cBhvr>
                                      <p:to>
                                        <p:strVal val="visible"/>
                                      </p:to>
                                    </p:set>
                                    <p:animEffect filter="fade" transition="in">
                                      <p:cBhvr>
                                        <p:cTn dur="1000"/>
                                        <p:tgtEl>
                                          <p:spTgt spid="225">
                                            <p:txEl>
                                              <p:pRg end="5" st="5"/>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1" name="Shape 231"/>
        <p:cNvGrpSpPr/>
        <p:nvPr/>
      </p:nvGrpSpPr>
      <p:grpSpPr>
        <a:xfrm>
          <a:off x="0" y="0"/>
          <a:ext cx="0" cy="0"/>
          <a:chOff x="0" y="0"/>
          <a:chExt cx="0" cy="0"/>
        </a:xfrm>
      </p:grpSpPr>
      <p:sp>
        <p:nvSpPr>
          <p:cNvPr id="232" name="Google Shape;232;gba05a7e25c_0_0"/>
          <p:cNvSpPr txBox="1"/>
          <p:nvPr>
            <p:ph type="title"/>
          </p:nvPr>
        </p:nvSpPr>
        <p:spPr>
          <a:xfrm>
            <a:off x="146350" y="310900"/>
            <a:ext cx="8522100" cy="7068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2800"/>
              <a:buNone/>
            </a:pPr>
            <a:r>
              <a:rPr lang="en-GB"/>
              <a:t>Investigate: teacher and students use correct terminology to identify the syntax and features of the program</a:t>
            </a:r>
            <a:endParaRPr/>
          </a:p>
        </p:txBody>
      </p:sp>
      <p:sp>
        <p:nvSpPr>
          <p:cNvPr id="233" name="Google Shape;233;gba05a7e25c_0_0"/>
          <p:cNvSpPr txBox="1"/>
          <p:nvPr>
            <p:ph idx="12" type="sldNum"/>
          </p:nvPr>
        </p:nvSpPr>
        <p:spPr>
          <a:xfrm>
            <a:off x="8832200" y="4829300"/>
            <a:ext cx="311700" cy="3141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800"/>
              <a:buNone/>
            </a:pPr>
            <a:fld id="{00000000-1234-1234-1234-123412341234}" type="slidenum">
              <a:rPr lang="en-GB"/>
              <a:t>‹#›</a:t>
            </a:fld>
            <a:endParaRPr/>
          </a:p>
        </p:txBody>
      </p:sp>
      <p:sp>
        <p:nvSpPr>
          <p:cNvPr id="234" name="Google Shape;234;gba05a7e25c_0_0"/>
          <p:cNvSpPr txBox="1"/>
          <p:nvPr/>
        </p:nvSpPr>
        <p:spPr>
          <a:xfrm>
            <a:off x="311150" y="1289050"/>
            <a:ext cx="8357400" cy="3540300"/>
          </a:xfrm>
          <a:prstGeom prst="rect">
            <a:avLst/>
          </a:prstGeom>
          <a:noFill/>
          <a:ln>
            <a:noFill/>
          </a:ln>
        </p:spPr>
        <p:txBody>
          <a:bodyPr anchorCtr="0" anchor="t" bIns="91425" lIns="91425" spcFirstLastPara="1" rIns="91425" wrap="square" tIns="91425">
            <a:noAutofit/>
          </a:bodyPr>
          <a:lstStyle/>
          <a:p>
            <a:pPr indent="0" lvl="0" marL="0" marR="0" rtl="0" algn="l">
              <a:lnSpc>
                <a:spcPct val="136363"/>
              </a:lnSpc>
              <a:spcBef>
                <a:spcPts val="0"/>
              </a:spcBef>
              <a:spcAft>
                <a:spcPts val="0"/>
              </a:spcAft>
              <a:buClr>
                <a:srgbClr val="000000"/>
              </a:buClr>
              <a:buSzPts val="1800"/>
              <a:buFont typeface="Arial"/>
              <a:buNone/>
            </a:pPr>
            <a:r>
              <a:rPr b="0" i="0" lang="en-GB" sz="1800" u="none" cap="none" strike="noStrike">
                <a:solidFill>
                  <a:srgbClr val="666666"/>
                </a:solidFill>
                <a:latin typeface="Arial"/>
                <a:ea typeface="Arial"/>
                <a:cs typeface="Arial"/>
                <a:sym typeface="Arial"/>
              </a:rPr>
              <a:t>What does this line do? Turn to your partner and discuss.</a:t>
            </a:r>
            <a:endParaRPr b="0" i="0" sz="1900" u="none" cap="none" strike="noStrike">
              <a:solidFill>
                <a:srgbClr val="434343"/>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1800"/>
              <a:buFont typeface="Arial"/>
              <a:buNone/>
            </a:pPr>
            <a:r>
              <a:rPr lang="en-GB" sz="1800">
                <a:solidFill>
                  <a:srgbClr val="434343"/>
                </a:solidFill>
                <a:latin typeface="Comfortaa"/>
                <a:ea typeface="Comfortaa"/>
                <a:cs typeface="Comfortaa"/>
                <a:sym typeface="Comfortaa"/>
              </a:rPr>
              <a:t>while True:</a:t>
            </a:r>
            <a:endParaRPr sz="1800">
              <a:solidFill>
                <a:srgbClr val="434343"/>
              </a:solidFill>
              <a:latin typeface="Comfortaa"/>
              <a:ea typeface="Comfortaa"/>
              <a:cs typeface="Comfortaa"/>
              <a:sym typeface="Comfortaa"/>
            </a:endParaRPr>
          </a:p>
          <a:p>
            <a:pPr indent="0" lvl="0" marL="0" marR="0" rtl="0" algn="l">
              <a:lnSpc>
                <a:spcPct val="136363"/>
              </a:lnSpc>
              <a:spcBef>
                <a:spcPts val="0"/>
              </a:spcBef>
              <a:spcAft>
                <a:spcPts val="0"/>
              </a:spcAft>
              <a:buClr>
                <a:srgbClr val="000000"/>
              </a:buClr>
              <a:buSzPts val="1800"/>
              <a:buFont typeface="Arial"/>
              <a:buNone/>
            </a:pPr>
            <a:r>
              <a:rPr lang="en-GB" sz="1800">
                <a:solidFill>
                  <a:srgbClr val="434343"/>
                </a:solidFill>
                <a:latin typeface="Comfortaa"/>
                <a:ea typeface="Comfortaa"/>
                <a:cs typeface="Comfortaa"/>
                <a:sym typeface="Comfortaa"/>
              </a:rPr>
              <a:t>   	display.clear()</a:t>
            </a:r>
            <a:endParaRPr sz="1800">
              <a:solidFill>
                <a:srgbClr val="434343"/>
              </a:solidFill>
              <a:latin typeface="Comfortaa"/>
              <a:ea typeface="Comfortaa"/>
              <a:cs typeface="Comfortaa"/>
              <a:sym typeface="Comfortaa"/>
            </a:endParaRPr>
          </a:p>
          <a:p>
            <a:pPr indent="457200" lvl="0" marL="0" marR="0" rtl="0" algn="l">
              <a:lnSpc>
                <a:spcPct val="136363"/>
              </a:lnSpc>
              <a:spcBef>
                <a:spcPts val="0"/>
              </a:spcBef>
              <a:spcAft>
                <a:spcPts val="0"/>
              </a:spcAft>
              <a:buClr>
                <a:srgbClr val="000000"/>
              </a:buClr>
              <a:buSzPts val="1800"/>
              <a:buFont typeface="Arial"/>
              <a:buNone/>
            </a:pPr>
            <a:r>
              <a:rPr lang="en-GB" sz="1800">
                <a:solidFill>
                  <a:srgbClr val="434343"/>
                </a:solidFill>
                <a:latin typeface="Comfortaa"/>
                <a:ea typeface="Comfortaa"/>
                <a:cs typeface="Comfortaa"/>
                <a:sym typeface="Comfortaa"/>
              </a:rPr>
              <a:t>scroll_up()</a:t>
            </a:r>
            <a:endParaRPr sz="1800">
              <a:solidFill>
                <a:srgbClr val="434343"/>
              </a:solidFill>
              <a:latin typeface="Comfortaa"/>
              <a:ea typeface="Comfortaa"/>
              <a:cs typeface="Comfortaa"/>
              <a:sym typeface="Comfortaa"/>
            </a:endParaRPr>
          </a:p>
          <a:p>
            <a:pPr indent="457200" lvl="0" marL="0" marR="0" rtl="0" algn="l">
              <a:lnSpc>
                <a:spcPct val="136363"/>
              </a:lnSpc>
              <a:spcBef>
                <a:spcPts val="0"/>
              </a:spcBef>
              <a:spcAft>
                <a:spcPts val="0"/>
              </a:spcAft>
              <a:buClr>
                <a:srgbClr val="000000"/>
              </a:buClr>
              <a:buSzPts val="1800"/>
              <a:buFont typeface="Arial"/>
              <a:buNone/>
            </a:pPr>
            <a:r>
              <a:rPr lang="en-GB" sz="1800">
                <a:solidFill>
                  <a:srgbClr val="434343"/>
                </a:solidFill>
                <a:latin typeface="Comfortaa"/>
                <a:ea typeface="Comfortaa"/>
                <a:cs typeface="Comfortaa"/>
                <a:sym typeface="Comfortaa"/>
              </a:rPr>
              <a:t>positions[4] = int(pin2.read_analog() / 240)</a:t>
            </a:r>
            <a:endParaRPr sz="1800">
              <a:solidFill>
                <a:srgbClr val="434343"/>
              </a:solidFill>
              <a:latin typeface="Comfortaa"/>
              <a:ea typeface="Comfortaa"/>
              <a:cs typeface="Comfortaa"/>
              <a:sym typeface="Comfortaa"/>
            </a:endParaRPr>
          </a:p>
          <a:p>
            <a:pPr indent="0" lvl="0" marL="0" marR="0" rtl="0" algn="l">
              <a:lnSpc>
                <a:spcPct val="136363"/>
              </a:lnSpc>
              <a:spcBef>
                <a:spcPts val="0"/>
              </a:spcBef>
              <a:spcAft>
                <a:spcPts val="0"/>
              </a:spcAft>
              <a:buClr>
                <a:srgbClr val="000000"/>
              </a:buClr>
              <a:buSzPts val="1800"/>
              <a:buFont typeface="Arial"/>
              <a:buNone/>
            </a:pPr>
            <a:r>
              <a:rPr lang="en-GB" sz="1800">
                <a:solidFill>
                  <a:srgbClr val="FF00FF"/>
                </a:solidFill>
              </a:rPr>
              <a:t>Forever..calls the inbuilt function to clear the display completely..then calls </a:t>
            </a:r>
            <a:r>
              <a:rPr b="0" i="0" lang="en-GB" sz="1800" u="none" cap="none" strike="noStrike">
                <a:solidFill>
                  <a:srgbClr val="FF00FF"/>
                </a:solidFill>
                <a:latin typeface="Arial"/>
                <a:ea typeface="Arial"/>
                <a:cs typeface="Arial"/>
                <a:sym typeface="Arial"/>
              </a:rPr>
              <a:t>the </a:t>
            </a:r>
            <a:r>
              <a:rPr lang="en-GB" sz="1800">
                <a:solidFill>
                  <a:srgbClr val="FF00FF"/>
                </a:solidFill>
              </a:rPr>
              <a:t>user defined</a:t>
            </a:r>
            <a:r>
              <a:rPr b="0" i="0" lang="en-GB" sz="1800" u="none" cap="none" strike="noStrike">
                <a:solidFill>
                  <a:srgbClr val="FF00FF"/>
                </a:solidFill>
                <a:latin typeface="Arial"/>
                <a:ea typeface="Arial"/>
                <a:cs typeface="Arial"/>
                <a:sym typeface="Arial"/>
              </a:rPr>
              <a:t> function </a:t>
            </a:r>
            <a:r>
              <a:rPr lang="en-GB" sz="1800">
                <a:solidFill>
                  <a:srgbClr val="FF00FF"/>
                </a:solidFill>
              </a:rPr>
              <a:t>scroll_up</a:t>
            </a:r>
            <a:r>
              <a:rPr b="0" i="0" lang="en-GB" sz="1800" u="none" cap="none" strike="noStrike">
                <a:solidFill>
                  <a:srgbClr val="FF00FF"/>
                </a:solidFill>
                <a:latin typeface="Arial"/>
                <a:ea typeface="Arial"/>
                <a:cs typeface="Arial"/>
                <a:sym typeface="Arial"/>
              </a:rPr>
              <a:t>()</a:t>
            </a:r>
            <a:r>
              <a:rPr lang="en-GB" sz="1800">
                <a:solidFill>
                  <a:srgbClr val="FF00FF"/>
                </a:solidFill>
              </a:rPr>
              <a:t>.  Determines that the value of item in index [4] in the positions list it is equal to the position of the slider divided by 240 (giving a value between 0 and 5).  When slider is furthermost left the value of x is 0.</a:t>
            </a:r>
            <a:endParaRPr b="0" i="0" sz="2600" u="none" cap="none" strike="noStrike">
              <a:solidFill>
                <a:srgbClr val="434343"/>
              </a:solidFill>
              <a:latin typeface="Comfortaa"/>
              <a:ea typeface="Comfortaa"/>
              <a:cs typeface="Comfortaa"/>
              <a:sym typeface="Comfortaa"/>
            </a:endParaRPr>
          </a:p>
        </p:txBody>
      </p:sp>
      <p:sp>
        <p:nvSpPr>
          <p:cNvPr id="235" name="Google Shape;235;gba05a7e25c_0_0"/>
          <p:cNvSpPr txBox="1"/>
          <p:nvPr>
            <p:ph idx="4294967295" type="subTitle"/>
          </p:nvPr>
        </p:nvSpPr>
        <p:spPr>
          <a:xfrm>
            <a:off x="90350" y="0"/>
            <a:ext cx="9053700" cy="3141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1600"/>
              </a:spcAft>
              <a:buClr>
                <a:srgbClr val="666666"/>
              </a:buClr>
              <a:buSzPts val="1800"/>
              <a:buFont typeface="Quicksand"/>
              <a:buNone/>
            </a:pPr>
            <a:r>
              <a:rPr lang="en-GB" sz="1400">
                <a:latin typeface="Arial"/>
                <a:ea typeface="Arial"/>
                <a:cs typeface="Arial"/>
                <a:sym typeface="Arial"/>
              </a:rPr>
              <a:t>PRIMM</a:t>
            </a:r>
            <a:endParaRPr b="0" i="0" sz="1400" u="none" cap="none" strike="noStrike">
              <a:solidFill>
                <a:srgbClr val="666666"/>
              </a:solidFill>
              <a:latin typeface="Arial"/>
              <a:ea typeface="Arial"/>
              <a:cs typeface="Arial"/>
              <a:sym typeface="Arial"/>
            </a:endParaRPr>
          </a:p>
        </p:txBody>
      </p:sp>
      <p:pic>
        <p:nvPicPr>
          <p:cNvPr id="236" name="Google Shape;236;gba05a7e25c_0_0"/>
          <p:cNvPicPr preferRelativeResize="0"/>
          <p:nvPr/>
        </p:nvPicPr>
        <p:blipFill rotWithShape="1">
          <a:blip r:embed="rId3">
            <a:alphaModFix/>
          </a:blip>
          <a:srcRect b="0" l="0" r="0" t="0"/>
          <a:stretch/>
        </p:blipFill>
        <p:spPr>
          <a:xfrm>
            <a:off x="6340675" y="736550"/>
            <a:ext cx="2327775" cy="2426326"/>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34">
                                            <p:txEl>
                                              <p:pRg end="0" st="0"/>
                                            </p:txEl>
                                          </p:spTgt>
                                        </p:tgtEl>
                                        <p:attrNameLst>
                                          <p:attrName>style.visibility</p:attrName>
                                        </p:attrNameLst>
                                      </p:cBhvr>
                                      <p:to>
                                        <p:strVal val="visible"/>
                                      </p:to>
                                    </p:set>
                                    <p:animEffect filter="fade" transition="in">
                                      <p:cBhvr>
                                        <p:cTn dur="1000"/>
                                        <p:tgtEl>
                                          <p:spTgt spid="234">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34">
                                            <p:txEl>
                                              <p:pRg end="1" st="1"/>
                                            </p:txEl>
                                          </p:spTgt>
                                        </p:tgtEl>
                                        <p:attrNameLst>
                                          <p:attrName>style.visibility</p:attrName>
                                        </p:attrNameLst>
                                      </p:cBhvr>
                                      <p:to>
                                        <p:strVal val="visible"/>
                                      </p:to>
                                    </p:set>
                                    <p:animEffect filter="fade" transition="in">
                                      <p:cBhvr>
                                        <p:cTn dur="1000"/>
                                        <p:tgtEl>
                                          <p:spTgt spid="234">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34">
                                            <p:txEl>
                                              <p:pRg end="2" st="2"/>
                                            </p:txEl>
                                          </p:spTgt>
                                        </p:tgtEl>
                                        <p:attrNameLst>
                                          <p:attrName>style.visibility</p:attrName>
                                        </p:attrNameLst>
                                      </p:cBhvr>
                                      <p:to>
                                        <p:strVal val="visible"/>
                                      </p:to>
                                    </p:set>
                                    <p:animEffect filter="fade" transition="in">
                                      <p:cBhvr>
                                        <p:cTn dur="1000"/>
                                        <p:tgtEl>
                                          <p:spTgt spid="234">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34">
                                            <p:txEl>
                                              <p:pRg end="3" st="3"/>
                                            </p:txEl>
                                          </p:spTgt>
                                        </p:tgtEl>
                                        <p:attrNameLst>
                                          <p:attrName>style.visibility</p:attrName>
                                        </p:attrNameLst>
                                      </p:cBhvr>
                                      <p:to>
                                        <p:strVal val="visible"/>
                                      </p:to>
                                    </p:set>
                                    <p:animEffect filter="fade" transition="in">
                                      <p:cBhvr>
                                        <p:cTn dur="1000"/>
                                        <p:tgtEl>
                                          <p:spTgt spid="234">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34">
                                            <p:txEl>
                                              <p:pRg end="4" st="4"/>
                                            </p:txEl>
                                          </p:spTgt>
                                        </p:tgtEl>
                                        <p:attrNameLst>
                                          <p:attrName>style.visibility</p:attrName>
                                        </p:attrNameLst>
                                      </p:cBhvr>
                                      <p:to>
                                        <p:strVal val="visible"/>
                                      </p:to>
                                    </p:set>
                                    <p:animEffect filter="fade" transition="in">
                                      <p:cBhvr>
                                        <p:cTn dur="1000"/>
                                        <p:tgtEl>
                                          <p:spTgt spid="234">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34">
                                            <p:txEl>
                                              <p:pRg end="5" st="5"/>
                                            </p:txEl>
                                          </p:spTgt>
                                        </p:tgtEl>
                                        <p:attrNameLst>
                                          <p:attrName>style.visibility</p:attrName>
                                        </p:attrNameLst>
                                      </p:cBhvr>
                                      <p:to>
                                        <p:strVal val="visible"/>
                                      </p:to>
                                    </p:set>
                                    <p:animEffect filter="fade" transition="in">
                                      <p:cBhvr>
                                        <p:cTn dur="1000"/>
                                        <p:tgtEl>
                                          <p:spTgt spid="234">
                                            <p:txEl>
                                              <p:pRg end="5" st="5"/>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0" name="Shape 240"/>
        <p:cNvGrpSpPr/>
        <p:nvPr/>
      </p:nvGrpSpPr>
      <p:grpSpPr>
        <a:xfrm>
          <a:off x="0" y="0"/>
          <a:ext cx="0" cy="0"/>
          <a:chOff x="0" y="0"/>
          <a:chExt cx="0" cy="0"/>
        </a:xfrm>
      </p:grpSpPr>
      <p:sp>
        <p:nvSpPr>
          <p:cNvPr id="241" name="Google Shape;241;gdd97bcb1bb_0_15"/>
          <p:cNvSpPr txBox="1"/>
          <p:nvPr>
            <p:ph type="title"/>
          </p:nvPr>
        </p:nvSpPr>
        <p:spPr>
          <a:xfrm>
            <a:off x="146350" y="310900"/>
            <a:ext cx="8522100" cy="7068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2800"/>
              <a:buNone/>
            </a:pPr>
            <a:r>
              <a:rPr lang="en-GB"/>
              <a:t>Investigate: teacher and students use correct terminology to identify the syntax and features of the program</a:t>
            </a:r>
            <a:endParaRPr/>
          </a:p>
        </p:txBody>
      </p:sp>
      <p:sp>
        <p:nvSpPr>
          <p:cNvPr id="242" name="Google Shape;242;gdd97bcb1bb_0_15"/>
          <p:cNvSpPr txBox="1"/>
          <p:nvPr>
            <p:ph idx="12" type="sldNum"/>
          </p:nvPr>
        </p:nvSpPr>
        <p:spPr>
          <a:xfrm>
            <a:off x="8832200" y="4829300"/>
            <a:ext cx="311700" cy="3141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800"/>
              <a:buNone/>
            </a:pPr>
            <a:fld id="{00000000-1234-1234-1234-123412341234}" type="slidenum">
              <a:rPr lang="en-GB"/>
              <a:t>‹#›</a:t>
            </a:fld>
            <a:endParaRPr/>
          </a:p>
        </p:txBody>
      </p:sp>
      <p:sp>
        <p:nvSpPr>
          <p:cNvPr id="243" name="Google Shape;243;gdd97bcb1bb_0_15"/>
          <p:cNvSpPr txBox="1"/>
          <p:nvPr/>
        </p:nvSpPr>
        <p:spPr>
          <a:xfrm>
            <a:off x="311150" y="1289050"/>
            <a:ext cx="8210100" cy="3540300"/>
          </a:xfrm>
          <a:prstGeom prst="rect">
            <a:avLst/>
          </a:prstGeom>
          <a:noFill/>
          <a:ln>
            <a:noFill/>
          </a:ln>
        </p:spPr>
        <p:txBody>
          <a:bodyPr anchorCtr="0" anchor="t" bIns="91425" lIns="91425" spcFirstLastPara="1" rIns="91425" wrap="square" tIns="91425">
            <a:noAutofit/>
          </a:bodyPr>
          <a:lstStyle/>
          <a:p>
            <a:pPr indent="0" lvl="0" marL="0" marR="0" rtl="0" algn="l">
              <a:lnSpc>
                <a:spcPct val="136363"/>
              </a:lnSpc>
              <a:spcBef>
                <a:spcPts val="0"/>
              </a:spcBef>
              <a:spcAft>
                <a:spcPts val="0"/>
              </a:spcAft>
              <a:buClr>
                <a:srgbClr val="000000"/>
              </a:buClr>
              <a:buSzPts val="1800"/>
              <a:buFont typeface="Arial"/>
              <a:buNone/>
            </a:pPr>
            <a:r>
              <a:rPr b="0" i="0" lang="en-GB" sz="1800" u="none" cap="none" strike="noStrike">
                <a:solidFill>
                  <a:srgbClr val="666666"/>
                </a:solidFill>
                <a:latin typeface="Arial"/>
                <a:ea typeface="Arial"/>
                <a:cs typeface="Arial"/>
                <a:sym typeface="Arial"/>
              </a:rPr>
              <a:t>What does this line do? Turn to your partner and discuss.</a:t>
            </a:r>
            <a:endParaRPr b="0" i="0" sz="1900" u="none" cap="none" strike="noStrike">
              <a:solidFill>
                <a:srgbClr val="434343"/>
              </a:solidFill>
              <a:latin typeface="Arial"/>
              <a:ea typeface="Arial"/>
              <a:cs typeface="Arial"/>
              <a:sym typeface="Arial"/>
            </a:endParaRPr>
          </a:p>
          <a:p>
            <a:pPr indent="457200" lvl="0" marL="0" marR="0" rtl="0" algn="l">
              <a:lnSpc>
                <a:spcPct val="136363"/>
              </a:lnSpc>
              <a:spcBef>
                <a:spcPts val="0"/>
              </a:spcBef>
              <a:spcAft>
                <a:spcPts val="0"/>
              </a:spcAft>
              <a:buClr>
                <a:srgbClr val="000000"/>
              </a:buClr>
              <a:buSzPts val="1800"/>
              <a:buFont typeface="Arial"/>
              <a:buNone/>
            </a:pPr>
            <a:r>
              <a:rPr lang="en-GB" sz="1800">
                <a:solidFill>
                  <a:srgbClr val="434343"/>
                </a:solidFill>
                <a:latin typeface="Comfortaa"/>
                <a:ea typeface="Comfortaa"/>
                <a:cs typeface="Comfortaa"/>
                <a:sym typeface="Comfortaa"/>
              </a:rPr>
              <a:t>for y2 in range(5):</a:t>
            </a:r>
            <a:endParaRPr sz="1800">
              <a:solidFill>
                <a:srgbClr val="434343"/>
              </a:solidFill>
              <a:latin typeface="Comfortaa"/>
              <a:ea typeface="Comfortaa"/>
              <a:cs typeface="Comfortaa"/>
              <a:sym typeface="Comfortaa"/>
            </a:endParaRPr>
          </a:p>
          <a:p>
            <a:pPr indent="457200" lvl="0" marL="0" marR="0" rtl="0" algn="l">
              <a:lnSpc>
                <a:spcPct val="136363"/>
              </a:lnSpc>
              <a:spcBef>
                <a:spcPts val="0"/>
              </a:spcBef>
              <a:spcAft>
                <a:spcPts val="0"/>
              </a:spcAft>
              <a:buClr>
                <a:srgbClr val="000000"/>
              </a:buClr>
              <a:buSzPts val="1800"/>
              <a:buFont typeface="Arial"/>
              <a:buNone/>
            </a:pPr>
            <a:r>
              <a:rPr lang="en-GB" sz="1800">
                <a:solidFill>
                  <a:srgbClr val="434343"/>
                </a:solidFill>
                <a:latin typeface="Comfortaa"/>
                <a:ea typeface="Comfortaa"/>
                <a:cs typeface="Comfortaa"/>
                <a:sym typeface="Comfortaa"/>
              </a:rPr>
              <a:t>	display.set_pixel(positions[y2], y2, 9)</a:t>
            </a:r>
            <a:endParaRPr sz="1800">
              <a:solidFill>
                <a:srgbClr val="434343"/>
              </a:solidFill>
              <a:latin typeface="Comfortaa"/>
              <a:ea typeface="Comfortaa"/>
              <a:cs typeface="Comfortaa"/>
              <a:sym typeface="Comfortaa"/>
            </a:endParaRPr>
          </a:p>
          <a:p>
            <a:pPr indent="457200" lvl="0" marL="0" marR="0" rtl="0" algn="l">
              <a:lnSpc>
                <a:spcPct val="136363"/>
              </a:lnSpc>
              <a:spcBef>
                <a:spcPts val="0"/>
              </a:spcBef>
              <a:spcAft>
                <a:spcPts val="0"/>
              </a:spcAft>
              <a:buClr>
                <a:srgbClr val="000000"/>
              </a:buClr>
              <a:buSzPts val="1800"/>
              <a:buFont typeface="Arial"/>
              <a:buNone/>
            </a:pPr>
            <a:r>
              <a:rPr lang="en-GB" sz="1800">
                <a:solidFill>
                  <a:srgbClr val="434343"/>
                </a:solidFill>
                <a:latin typeface="Comfortaa"/>
                <a:ea typeface="Comfortaa"/>
                <a:cs typeface="Comfortaa"/>
                <a:sym typeface="Comfortaa"/>
              </a:rPr>
              <a:t>time.sleep(0.1) </a:t>
            </a:r>
            <a:endParaRPr sz="1800">
              <a:solidFill>
                <a:srgbClr val="434343"/>
              </a:solidFill>
              <a:latin typeface="Comfortaa"/>
              <a:ea typeface="Comfortaa"/>
              <a:cs typeface="Comfortaa"/>
              <a:sym typeface="Comfortaa"/>
            </a:endParaRPr>
          </a:p>
          <a:p>
            <a:pPr indent="457200" lvl="0" marL="0" marR="0" rtl="0" algn="l">
              <a:lnSpc>
                <a:spcPct val="136363"/>
              </a:lnSpc>
              <a:spcBef>
                <a:spcPts val="0"/>
              </a:spcBef>
              <a:spcAft>
                <a:spcPts val="0"/>
              </a:spcAft>
              <a:buClr>
                <a:srgbClr val="000000"/>
              </a:buClr>
              <a:buSzPts val="1800"/>
              <a:buFont typeface="Arial"/>
              <a:buNone/>
            </a:pPr>
            <a:r>
              <a:t/>
            </a:r>
            <a:endParaRPr sz="1800">
              <a:solidFill>
                <a:srgbClr val="434343"/>
              </a:solidFill>
              <a:latin typeface="Comfortaa"/>
              <a:ea typeface="Comfortaa"/>
              <a:cs typeface="Comfortaa"/>
              <a:sym typeface="Comfortaa"/>
            </a:endParaRPr>
          </a:p>
          <a:p>
            <a:pPr indent="0" lvl="0" marL="0" marR="0" rtl="0" algn="l">
              <a:lnSpc>
                <a:spcPct val="136363"/>
              </a:lnSpc>
              <a:spcBef>
                <a:spcPts val="0"/>
              </a:spcBef>
              <a:spcAft>
                <a:spcPts val="0"/>
              </a:spcAft>
              <a:buClr>
                <a:srgbClr val="000000"/>
              </a:buClr>
              <a:buSzPts val="1800"/>
              <a:buFont typeface="Arial"/>
              <a:buNone/>
            </a:pPr>
            <a:r>
              <a:rPr lang="en-GB" sz="1800">
                <a:solidFill>
                  <a:srgbClr val="FF00FF"/>
                </a:solidFill>
              </a:rPr>
              <a:t>Iterates through from 0-4 changing the value of x and y on the micro:bit.  The syntax of display.set_pixel(x,y,brightness) shows that initially the value of x is whatever is in the positions list at that index position and the value of y is the looper y2, which goes from 0-4.</a:t>
            </a:r>
            <a:endParaRPr b="0" i="0" sz="2600" u="none" cap="none" strike="noStrike">
              <a:solidFill>
                <a:srgbClr val="434343"/>
              </a:solidFill>
              <a:latin typeface="Comfortaa"/>
              <a:ea typeface="Comfortaa"/>
              <a:cs typeface="Comfortaa"/>
              <a:sym typeface="Comfortaa"/>
            </a:endParaRPr>
          </a:p>
        </p:txBody>
      </p:sp>
      <p:sp>
        <p:nvSpPr>
          <p:cNvPr id="244" name="Google Shape;244;gdd97bcb1bb_0_15"/>
          <p:cNvSpPr txBox="1"/>
          <p:nvPr>
            <p:ph idx="4294967295" type="subTitle"/>
          </p:nvPr>
        </p:nvSpPr>
        <p:spPr>
          <a:xfrm>
            <a:off x="90350" y="0"/>
            <a:ext cx="9053700" cy="3141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1600"/>
              </a:spcAft>
              <a:buClr>
                <a:srgbClr val="666666"/>
              </a:buClr>
              <a:buSzPts val="1800"/>
              <a:buFont typeface="Quicksand"/>
              <a:buNone/>
            </a:pPr>
            <a:r>
              <a:rPr lang="en-GB" sz="1400">
                <a:latin typeface="Arial"/>
                <a:ea typeface="Arial"/>
                <a:cs typeface="Arial"/>
                <a:sym typeface="Arial"/>
              </a:rPr>
              <a:t>PRIMM</a:t>
            </a:r>
            <a:endParaRPr b="0" i="0" sz="1400" u="none" cap="none" strike="noStrike">
              <a:solidFill>
                <a:srgbClr val="666666"/>
              </a:solidFill>
              <a:latin typeface="Arial"/>
              <a:ea typeface="Arial"/>
              <a:cs typeface="Arial"/>
              <a:sym typeface="Arial"/>
            </a:endParaRPr>
          </a:p>
        </p:txBody>
      </p:sp>
      <p:pic>
        <p:nvPicPr>
          <p:cNvPr id="245" name="Google Shape;245;gdd97bcb1bb_0_15"/>
          <p:cNvPicPr preferRelativeResize="0"/>
          <p:nvPr/>
        </p:nvPicPr>
        <p:blipFill rotWithShape="1">
          <a:blip r:embed="rId3">
            <a:alphaModFix/>
          </a:blip>
          <a:srcRect b="0" l="0" r="0" t="0"/>
          <a:stretch/>
        </p:blipFill>
        <p:spPr>
          <a:xfrm>
            <a:off x="6340675" y="736550"/>
            <a:ext cx="2327775" cy="2426326"/>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43">
                                            <p:txEl>
                                              <p:pRg end="0" st="0"/>
                                            </p:txEl>
                                          </p:spTgt>
                                        </p:tgtEl>
                                        <p:attrNameLst>
                                          <p:attrName>style.visibility</p:attrName>
                                        </p:attrNameLst>
                                      </p:cBhvr>
                                      <p:to>
                                        <p:strVal val="visible"/>
                                      </p:to>
                                    </p:set>
                                    <p:animEffect filter="fade" transition="in">
                                      <p:cBhvr>
                                        <p:cTn dur="1000"/>
                                        <p:tgtEl>
                                          <p:spTgt spid="243">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43">
                                            <p:txEl>
                                              <p:pRg end="1" st="1"/>
                                            </p:txEl>
                                          </p:spTgt>
                                        </p:tgtEl>
                                        <p:attrNameLst>
                                          <p:attrName>style.visibility</p:attrName>
                                        </p:attrNameLst>
                                      </p:cBhvr>
                                      <p:to>
                                        <p:strVal val="visible"/>
                                      </p:to>
                                    </p:set>
                                    <p:animEffect filter="fade" transition="in">
                                      <p:cBhvr>
                                        <p:cTn dur="1000"/>
                                        <p:tgtEl>
                                          <p:spTgt spid="243">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43">
                                            <p:txEl>
                                              <p:pRg end="2" st="2"/>
                                            </p:txEl>
                                          </p:spTgt>
                                        </p:tgtEl>
                                        <p:attrNameLst>
                                          <p:attrName>style.visibility</p:attrName>
                                        </p:attrNameLst>
                                      </p:cBhvr>
                                      <p:to>
                                        <p:strVal val="visible"/>
                                      </p:to>
                                    </p:set>
                                    <p:animEffect filter="fade" transition="in">
                                      <p:cBhvr>
                                        <p:cTn dur="1000"/>
                                        <p:tgtEl>
                                          <p:spTgt spid="243">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43">
                                            <p:txEl>
                                              <p:pRg end="3" st="3"/>
                                            </p:txEl>
                                          </p:spTgt>
                                        </p:tgtEl>
                                        <p:attrNameLst>
                                          <p:attrName>style.visibility</p:attrName>
                                        </p:attrNameLst>
                                      </p:cBhvr>
                                      <p:to>
                                        <p:strVal val="visible"/>
                                      </p:to>
                                    </p:set>
                                    <p:animEffect filter="fade" transition="in">
                                      <p:cBhvr>
                                        <p:cTn dur="1000"/>
                                        <p:tgtEl>
                                          <p:spTgt spid="243">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43">
                                            <p:txEl>
                                              <p:pRg end="4" st="4"/>
                                            </p:txEl>
                                          </p:spTgt>
                                        </p:tgtEl>
                                        <p:attrNameLst>
                                          <p:attrName>style.visibility</p:attrName>
                                        </p:attrNameLst>
                                      </p:cBhvr>
                                      <p:to>
                                        <p:strVal val="visible"/>
                                      </p:to>
                                    </p:set>
                                    <p:animEffect filter="fade" transition="in">
                                      <p:cBhvr>
                                        <p:cTn dur="1000"/>
                                        <p:tgtEl>
                                          <p:spTgt spid="243">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43">
                                            <p:txEl>
                                              <p:pRg end="5" st="5"/>
                                            </p:txEl>
                                          </p:spTgt>
                                        </p:tgtEl>
                                        <p:attrNameLst>
                                          <p:attrName>style.visibility</p:attrName>
                                        </p:attrNameLst>
                                      </p:cBhvr>
                                      <p:to>
                                        <p:strVal val="visible"/>
                                      </p:to>
                                    </p:set>
                                    <p:animEffect filter="fade" transition="in">
                                      <p:cBhvr>
                                        <p:cTn dur="1000"/>
                                        <p:tgtEl>
                                          <p:spTgt spid="243">
                                            <p:txEl>
                                              <p:pRg end="5" st="5"/>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9" name="Shape 249"/>
        <p:cNvGrpSpPr/>
        <p:nvPr/>
      </p:nvGrpSpPr>
      <p:grpSpPr>
        <a:xfrm>
          <a:off x="0" y="0"/>
          <a:ext cx="0" cy="0"/>
          <a:chOff x="0" y="0"/>
          <a:chExt cx="0" cy="0"/>
        </a:xfrm>
      </p:grpSpPr>
      <p:sp>
        <p:nvSpPr>
          <p:cNvPr id="250" name="Google Shape;250;gdd97bcb1bb_0_115"/>
          <p:cNvSpPr txBox="1"/>
          <p:nvPr>
            <p:ph type="title"/>
          </p:nvPr>
        </p:nvSpPr>
        <p:spPr>
          <a:xfrm>
            <a:off x="146350" y="310900"/>
            <a:ext cx="8522100" cy="7068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2800"/>
              <a:buNone/>
            </a:pPr>
            <a:r>
              <a:rPr lang="en-GB"/>
              <a:t>Investigate: teacher and students use correct terminology to identify the syntax and features of the program</a:t>
            </a:r>
            <a:endParaRPr/>
          </a:p>
        </p:txBody>
      </p:sp>
      <p:sp>
        <p:nvSpPr>
          <p:cNvPr id="251" name="Google Shape;251;gdd97bcb1bb_0_115"/>
          <p:cNvSpPr txBox="1"/>
          <p:nvPr>
            <p:ph idx="12" type="sldNum"/>
          </p:nvPr>
        </p:nvSpPr>
        <p:spPr>
          <a:xfrm>
            <a:off x="8832200" y="4829300"/>
            <a:ext cx="311700" cy="3141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800"/>
              <a:buNone/>
            </a:pPr>
            <a:fld id="{00000000-1234-1234-1234-123412341234}" type="slidenum">
              <a:rPr lang="en-GB"/>
              <a:t>‹#›</a:t>
            </a:fld>
            <a:endParaRPr/>
          </a:p>
        </p:txBody>
      </p:sp>
      <p:sp>
        <p:nvSpPr>
          <p:cNvPr id="252" name="Google Shape;252;gdd97bcb1bb_0_115"/>
          <p:cNvSpPr txBox="1"/>
          <p:nvPr/>
        </p:nvSpPr>
        <p:spPr>
          <a:xfrm>
            <a:off x="311150" y="1289050"/>
            <a:ext cx="8210100" cy="3540300"/>
          </a:xfrm>
          <a:prstGeom prst="rect">
            <a:avLst/>
          </a:prstGeom>
          <a:noFill/>
          <a:ln>
            <a:noFill/>
          </a:ln>
        </p:spPr>
        <p:txBody>
          <a:bodyPr anchorCtr="0" anchor="t" bIns="91425" lIns="91425" spcFirstLastPara="1" rIns="91425" wrap="square" tIns="91425">
            <a:noAutofit/>
          </a:bodyPr>
          <a:lstStyle/>
          <a:p>
            <a:pPr indent="0" lvl="0" marL="0" marR="0" rtl="0" algn="l">
              <a:lnSpc>
                <a:spcPct val="136363"/>
              </a:lnSpc>
              <a:spcBef>
                <a:spcPts val="0"/>
              </a:spcBef>
              <a:spcAft>
                <a:spcPts val="0"/>
              </a:spcAft>
              <a:buClr>
                <a:srgbClr val="000000"/>
              </a:buClr>
              <a:buSzPts val="1800"/>
              <a:buFont typeface="Arial"/>
              <a:buNone/>
            </a:pPr>
            <a:r>
              <a:rPr lang="en-GB" sz="1800">
                <a:solidFill>
                  <a:srgbClr val="666666"/>
                </a:solidFill>
              </a:rPr>
              <a:t>What is </a:t>
            </a:r>
            <a:r>
              <a:rPr lang="en-GB" sz="1800">
                <a:solidFill>
                  <a:srgbClr val="666666"/>
                </a:solidFill>
              </a:rPr>
              <a:t>happening</a:t>
            </a:r>
            <a:r>
              <a:rPr lang="en-GB" sz="1800">
                <a:solidFill>
                  <a:srgbClr val="666666"/>
                </a:solidFill>
              </a:rPr>
              <a:t> in the whole program?</a:t>
            </a:r>
            <a:endParaRPr sz="1800">
              <a:solidFill>
                <a:srgbClr val="434343"/>
              </a:solidFill>
              <a:latin typeface="Comfortaa"/>
              <a:ea typeface="Comfortaa"/>
              <a:cs typeface="Comfortaa"/>
              <a:sym typeface="Comfortaa"/>
            </a:endParaRPr>
          </a:p>
          <a:p>
            <a:pPr indent="0" lvl="0" marL="0" marR="0" rtl="0" algn="l">
              <a:lnSpc>
                <a:spcPct val="136363"/>
              </a:lnSpc>
              <a:spcBef>
                <a:spcPts val="0"/>
              </a:spcBef>
              <a:spcAft>
                <a:spcPts val="0"/>
              </a:spcAft>
              <a:buClr>
                <a:srgbClr val="000000"/>
              </a:buClr>
              <a:buSzPts val="1800"/>
              <a:buFont typeface="Arial"/>
              <a:buNone/>
            </a:pPr>
            <a:r>
              <a:rPr lang="en-GB" sz="1800">
                <a:solidFill>
                  <a:srgbClr val="FF00FF"/>
                </a:solidFill>
              </a:rPr>
              <a:t>The list called positions starts as [2,2,2,2,2] then the reading of the slider becomes the value for positions [4] which is 0 so the list becomes [2,2,2,2,0].  Then the scroll_up function determines that the value for each item becomes the same as the one above it so the list becomes [0,0,0,0,0], this becomes the x coordinate for each LED.  The values for the y coordinate is simply determined by the y2 for loop iterating through 0,1,2,3,4 so the coordinates when the slider is at the leftmost position are:</a:t>
            </a:r>
            <a:endParaRPr sz="1800">
              <a:solidFill>
                <a:srgbClr val="FF00FF"/>
              </a:solidFill>
            </a:endParaRPr>
          </a:p>
          <a:p>
            <a:pPr indent="0" lvl="0" marL="0" marR="0" rtl="0" algn="l">
              <a:lnSpc>
                <a:spcPct val="136363"/>
              </a:lnSpc>
              <a:spcBef>
                <a:spcPts val="0"/>
              </a:spcBef>
              <a:spcAft>
                <a:spcPts val="0"/>
              </a:spcAft>
              <a:buClr>
                <a:srgbClr val="000000"/>
              </a:buClr>
              <a:buSzPts val="1800"/>
              <a:buFont typeface="Arial"/>
              <a:buNone/>
            </a:pPr>
            <a:r>
              <a:rPr lang="en-GB" sz="1800">
                <a:solidFill>
                  <a:srgbClr val="FF00FF"/>
                </a:solidFill>
              </a:rPr>
              <a:t>(0,0),(0,1),(0,2),(0,3),(0,4).</a:t>
            </a:r>
            <a:endParaRPr sz="1800">
              <a:solidFill>
                <a:srgbClr val="FF00FF"/>
              </a:solidFill>
            </a:endParaRPr>
          </a:p>
        </p:txBody>
      </p:sp>
      <p:sp>
        <p:nvSpPr>
          <p:cNvPr id="253" name="Google Shape;253;gdd97bcb1bb_0_115"/>
          <p:cNvSpPr txBox="1"/>
          <p:nvPr>
            <p:ph idx="4294967295" type="subTitle"/>
          </p:nvPr>
        </p:nvSpPr>
        <p:spPr>
          <a:xfrm>
            <a:off x="90350" y="0"/>
            <a:ext cx="9053700" cy="3141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1600"/>
              </a:spcAft>
              <a:buClr>
                <a:srgbClr val="666666"/>
              </a:buClr>
              <a:buSzPts val="1800"/>
              <a:buFont typeface="Quicksand"/>
              <a:buNone/>
            </a:pPr>
            <a:r>
              <a:rPr lang="en-GB" sz="1400">
                <a:latin typeface="Arial"/>
                <a:ea typeface="Arial"/>
                <a:cs typeface="Arial"/>
                <a:sym typeface="Arial"/>
              </a:rPr>
              <a:t>PRIMM</a:t>
            </a:r>
            <a:endParaRPr b="0" i="0" sz="1400" u="none" cap="none" strike="noStrike">
              <a:solidFill>
                <a:srgbClr val="666666"/>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2">
                                            <p:txEl>
                                              <p:pRg end="0" st="0"/>
                                            </p:txEl>
                                          </p:spTgt>
                                        </p:tgtEl>
                                        <p:attrNameLst>
                                          <p:attrName>style.visibility</p:attrName>
                                        </p:attrNameLst>
                                      </p:cBhvr>
                                      <p:to>
                                        <p:strVal val="visible"/>
                                      </p:to>
                                    </p:set>
                                    <p:animEffect filter="fade" transition="in">
                                      <p:cBhvr>
                                        <p:cTn dur="1000"/>
                                        <p:tgtEl>
                                          <p:spTgt spid="252">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2">
                                            <p:txEl>
                                              <p:pRg end="1" st="1"/>
                                            </p:txEl>
                                          </p:spTgt>
                                        </p:tgtEl>
                                        <p:attrNameLst>
                                          <p:attrName>style.visibility</p:attrName>
                                        </p:attrNameLst>
                                      </p:cBhvr>
                                      <p:to>
                                        <p:strVal val="visible"/>
                                      </p:to>
                                    </p:set>
                                    <p:animEffect filter="fade" transition="in">
                                      <p:cBhvr>
                                        <p:cTn dur="1000"/>
                                        <p:tgtEl>
                                          <p:spTgt spid="252">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2">
                                            <p:txEl>
                                              <p:pRg end="2" st="2"/>
                                            </p:txEl>
                                          </p:spTgt>
                                        </p:tgtEl>
                                        <p:attrNameLst>
                                          <p:attrName>style.visibility</p:attrName>
                                        </p:attrNameLst>
                                      </p:cBhvr>
                                      <p:to>
                                        <p:strVal val="visible"/>
                                      </p:to>
                                    </p:set>
                                    <p:animEffect filter="fade" transition="in">
                                      <p:cBhvr>
                                        <p:cTn dur="1000"/>
                                        <p:tgtEl>
                                          <p:spTgt spid="252">
                                            <p:txEl>
                                              <p:pRg end="2" st="2"/>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7" name="Shape 257"/>
        <p:cNvGrpSpPr/>
        <p:nvPr/>
      </p:nvGrpSpPr>
      <p:grpSpPr>
        <a:xfrm>
          <a:off x="0" y="0"/>
          <a:ext cx="0" cy="0"/>
          <a:chOff x="0" y="0"/>
          <a:chExt cx="0" cy="0"/>
        </a:xfrm>
      </p:grpSpPr>
      <p:sp>
        <p:nvSpPr>
          <p:cNvPr id="258" name="Google Shape;258;gdfc097aea0_0_12"/>
          <p:cNvSpPr txBox="1"/>
          <p:nvPr>
            <p:ph type="title"/>
          </p:nvPr>
        </p:nvSpPr>
        <p:spPr>
          <a:xfrm>
            <a:off x="146350" y="310900"/>
            <a:ext cx="8522100" cy="7068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2800"/>
              <a:buNone/>
            </a:pPr>
            <a:r>
              <a:rPr lang="en-GB"/>
              <a:t>Investigate: teacher and students use correct terminology to identify the syntax and features of the program</a:t>
            </a:r>
            <a:endParaRPr/>
          </a:p>
        </p:txBody>
      </p:sp>
      <p:sp>
        <p:nvSpPr>
          <p:cNvPr id="259" name="Google Shape;259;gdfc097aea0_0_12"/>
          <p:cNvSpPr txBox="1"/>
          <p:nvPr>
            <p:ph idx="12" type="sldNum"/>
          </p:nvPr>
        </p:nvSpPr>
        <p:spPr>
          <a:xfrm>
            <a:off x="8832200" y="4829300"/>
            <a:ext cx="311700" cy="3141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800"/>
              <a:buNone/>
            </a:pPr>
            <a:fld id="{00000000-1234-1234-1234-123412341234}" type="slidenum">
              <a:rPr lang="en-GB"/>
              <a:t>‹#›</a:t>
            </a:fld>
            <a:endParaRPr/>
          </a:p>
        </p:txBody>
      </p:sp>
      <p:sp>
        <p:nvSpPr>
          <p:cNvPr id="260" name="Google Shape;260;gdfc097aea0_0_12"/>
          <p:cNvSpPr txBox="1"/>
          <p:nvPr/>
        </p:nvSpPr>
        <p:spPr>
          <a:xfrm>
            <a:off x="311150" y="1289050"/>
            <a:ext cx="8210100" cy="3540300"/>
          </a:xfrm>
          <a:prstGeom prst="rect">
            <a:avLst/>
          </a:prstGeom>
          <a:noFill/>
          <a:ln>
            <a:noFill/>
          </a:ln>
        </p:spPr>
        <p:txBody>
          <a:bodyPr anchorCtr="0" anchor="t" bIns="91425" lIns="91425" spcFirstLastPara="1" rIns="91425" wrap="square" tIns="91425">
            <a:noAutofit/>
          </a:bodyPr>
          <a:lstStyle/>
          <a:p>
            <a:pPr indent="0" lvl="0" marL="0" marR="0" rtl="0" algn="l">
              <a:lnSpc>
                <a:spcPct val="136363"/>
              </a:lnSpc>
              <a:spcBef>
                <a:spcPts val="0"/>
              </a:spcBef>
              <a:spcAft>
                <a:spcPts val="0"/>
              </a:spcAft>
              <a:buClr>
                <a:srgbClr val="000000"/>
              </a:buClr>
              <a:buSzPts val="1800"/>
              <a:buFont typeface="Arial"/>
              <a:buNone/>
            </a:pPr>
            <a:r>
              <a:rPr lang="en-GB" sz="1800">
                <a:solidFill>
                  <a:srgbClr val="666666"/>
                </a:solidFill>
              </a:rPr>
              <a:t>Can you predict what will happen to the LEDs as the slider is moved up</a:t>
            </a:r>
            <a:r>
              <a:rPr lang="en-GB" sz="1800">
                <a:solidFill>
                  <a:srgbClr val="666666"/>
                </a:solidFill>
              </a:rPr>
              <a:t>?</a:t>
            </a:r>
            <a:endParaRPr sz="1800">
              <a:solidFill>
                <a:srgbClr val="434343"/>
              </a:solidFill>
              <a:latin typeface="Comfortaa"/>
              <a:ea typeface="Comfortaa"/>
              <a:cs typeface="Comfortaa"/>
              <a:sym typeface="Comfortaa"/>
            </a:endParaRPr>
          </a:p>
          <a:p>
            <a:pPr indent="0" lvl="0" marL="0" marR="0" rtl="0" algn="l">
              <a:lnSpc>
                <a:spcPct val="136363"/>
              </a:lnSpc>
              <a:spcBef>
                <a:spcPts val="0"/>
              </a:spcBef>
              <a:spcAft>
                <a:spcPts val="0"/>
              </a:spcAft>
              <a:buClr>
                <a:srgbClr val="000000"/>
              </a:buClr>
              <a:buSzPts val="1800"/>
              <a:buFont typeface="Arial"/>
              <a:buNone/>
            </a:pPr>
            <a:r>
              <a:t/>
            </a:r>
            <a:endParaRPr sz="1800">
              <a:solidFill>
                <a:srgbClr val="FF00FF"/>
              </a:solidFill>
            </a:endParaRPr>
          </a:p>
          <a:p>
            <a:pPr indent="0" lvl="0" marL="0" marR="0" rtl="0" algn="l">
              <a:lnSpc>
                <a:spcPct val="136363"/>
              </a:lnSpc>
              <a:spcBef>
                <a:spcPts val="0"/>
              </a:spcBef>
              <a:spcAft>
                <a:spcPts val="0"/>
              </a:spcAft>
              <a:buClr>
                <a:srgbClr val="000000"/>
              </a:buClr>
              <a:buSzPts val="1800"/>
              <a:buFont typeface="Arial"/>
              <a:buNone/>
            </a:pPr>
            <a:r>
              <a:rPr lang="en-GB" sz="1800">
                <a:solidFill>
                  <a:srgbClr val="FF00FF"/>
                </a:solidFill>
              </a:rPr>
              <a:t>The first LED to be impacted is the one at (0,4) which will move to (1,4) as the x position is determined by the position of the slider.  Then one by one the other LEDS in that column will light up.  Again, slow down the pause to observe them and speed it back up again to get the snakey effect.</a:t>
            </a:r>
            <a:endParaRPr sz="1800">
              <a:solidFill>
                <a:srgbClr val="FF00FF"/>
              </a:solidFill>
            </a:endParaRPr>
          </a:p>
          <a:p>
            <a:pPr indent="0" lvl="0" marL="0" marR="0" rtl="0" algn="l">
              <a:lnSpc>
                <a:spcPct val="136363"/>
              </a:lnSpc>
              <a:spcBef>
                <a:spcPts val="0"/>
              </a:spcBef>
              <a:spcAft>
                <a:spcPts val="0"/>
              </a:spcAft>
              <a:buClr>
                <a:srgbClr val="000000"/>
              </a:buClr>
              <a:buSzPts val="1800"/>
              <a:buFont typeface="Arial"/>
              <a:buNone/>
            </a:pPr>
            <a:r>
              <a:rPr lang="en-GB" sz="1800">
                <a:solidFill>
                  <a:srgbClr val="FF00FF"/>
                </a:solidFill>
              </a:rPr>
              <a:t>(1,0),(1,1),(1,2),(1,3),(1,4)</a:t>
            </a:r>
            <a:endParaRPr sz="1800">
              <a:solidFill>
                <a:srgbClr val="FF00FF"/>
              </a:solidFill>
            </a:endParaRPr>
          </a:p>
        </p:txBody>
      </p:sp>
      <p:sp>
        <p:nvSpPr>
          <p:cNvPr id="261" name="Google Shape;261;gdfc097aea0_0_12"/>
          <p:cNvSpPr txBox="1"/>
          <p:nvPr>
            <p:ph idx="4294967295" type="subTitle"/>
          </p:nvPr>
        </p:nvSpPr>
        <p:spPr>
          <a:xfrm>
            <a:off x="90350" y="0"/>
            <a:ext cx="9053700" cy="3141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1600"/>
              </a:spcAft>
              <a:buClr>
                <a:srgbClr val="666666"/>
              </a:buClr>
              <a:buSzPts val="1800"/>
              <a:buFont typeface="Quicksand"/>
              <a:buNone/>
            </a:pPr>
            <a:r>
              <a:rPr lang="en-GB" sz="1400">
                <a:latin typeface="Arial"/>
                <a:ea typeface="Arial"/>
                <a:cs typeface="Arial"/>
                <a:sym typeface="Arial"/>
              </a:rPr>
              <a:t>PRIMM</a:t>
            </a:r>
            <a:endParaRPr b="0" i="0" sz="1400" u="none" cap="none" strike="noStrike">
              <a:solidFill>
                <a:srgbClr val="666666"/>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60">
                                            <p:txEl>
                                              <p:pRg end="0" st="0"/>
                                            </p:txEl>
                                          </p:spTgt>
                                        </p:tgtEl>
                                        <p:attrNameLst>
                                          <p:attrName>style.visibility</p:attrName>
                                        </p:attrNameLst>
                                      </p:cBhvr>
                                      <p:to>
                                        <p:strVal val="visible"/>
                                      </p:to>
                                    </p:set>
                                    <p:animEffect filter="fade" transition="in">
                                      <p:cBhvr>
                                        <p:cTn dur="1000"/>
                                        <p:tgtEl>
                                          <p:spTgt spid="260">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60">
                                            <p:txEl>
                                              <p:pRg end="1" st="1"/>
                                            </p:txEl>
                                          </p:spTgt>
                                        </p:tgtEl>
                                        <p:attrNameLst>
                                          <p:attrName>style.visibility</p:attrName>
                                        </p:attrNameLst>
                                      </p:cBhvr>
                                      <p:to>
                                        <p:strVal val="visible"/>
                                      </p:to>
                                    </p:set>
                                    <p:animEffect filter="fade" transition="in">
                                      <p:cBhvr>
                                        <p:cTn dur="1000"/>
                                        <p:tgtEl>
                                          <p:spTgt spid="260">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60">
                                            <p:txEl>
                                              <p:pRg end="2" st="2"/>
                                            </p:txEl>
                                          </p:spTgt>
                                        </p:tgtEl>
                                        <p:attrNameLst>
                                          <p:attrName>style.visibility</p:attrName>
                                        </p:attrNameLst>
                                      </p:cBhvr>
                                      <p:to>
                                        <p:strVal val="visible"/>
                                      </p:to>
                                    </p:set>
                                    <p:animEffect filter="fade" transition="in">
                                      <p:cBhvr>
                                        <p:cTn dur="1000"/>
                                        <p:tgtEl>
                                          <p:spTgt spid="260">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60">
                                            <p:txEl>
                                              <p:pRg end="3" st="3"/>
                                            </p:txEl>
                                          </p:spTgt>
                                        </p:tgtEl>
                                        <p:attrNameLst>
                                          <p:attrName>style.visibility</p:attrName>
                                        </p:attrNameLst>
                                      </p:cBhvr>
                                      <p:to>
                                        <p:strVal val="visible"/>
                                      </p:to>
                                    </p:set>
                                    <p:animEffect filter="fade" transition="in">
                                      <p:cBhvr>
                                        <p:cTn dur="1000"/>
                                        <p:tgtEl>
                                          <p:spTgt spid="260">
                                            <p:txEl>
                                              <p:pRg end="3" st="3"/>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5" name="Shape 265"/>
        <p:cNvGrpSpPr/>
        <p:nvPr/>
      </p:nvGrpSpPr>
      <p:grpSpPr>
        <a:xfrm>
          <a:off x="0" y="0"/>
          <a:ext cx="0" cy="0"/>
          <a:chOff x="0" y="0"/>
          <a:chExt cx="0" cy="0"/>
        </a:xfrm>
      </p:grpSpPr>
      <p:sp>
        <p:nvSpPr>
          <p:cNvPr id="266" name="Google Shape;266;p19"/>
          <p:cNvSpPr txBox="1"/>
          <p:nvPr>
            <p:ph type="title"/>
          </p:nvPr>
        </p:nvSpPr>
        <p:spPr>
          <a:xfrm>
            <a:off x="146350" y="310900"/>
            <a:ext cx="8522100" cy="7068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2800"/>
              <a:buNone/>
            </a:pPr>
            <a:r>
              <a:rPr lang="en-GB"/>
              <a:t>Modify: students modify the code to create a new program</a:t>
            </a:r>
            <a:endParaRPr/>
          </a:p>
        </p:txBody>
      </p:sp>
      <p:sp>
        <p:nvSpPr>
          <p:cNvPr id="267" name="Google Shape;267;p19"/>
          <p:cNvSpPr txBox="1"/>
          <p:nvPr>
            <p:ph idx="12" type="sldNum"/>
          </p:nvPr>
        </p:nvSpPr>
        <p:spPr>
          <a:xfrm>
            <a:off x="8832200" y="4829300"/>
            <a:ext cx="311700" cy="3141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800"/>
              <a:buNone/>
            </a:pPr>
            <a:fld id="{00000000-1234-1234-1234-123412341234}" type="slidenum">
              <a:rPr lang="en-GB"/>
              <a:t>‹#›</a:t>
            </a:fld>
            <a:endParaRPr/>
          </a:p>
        </p:txBody>
      </p:sp>
      <p:sp>
        <p:nvSpPr>
          <p:cNvPr id="268" name="Google Shape;268;p19"/>
          <p:cNvSpPr txBox="1"/>
          <p:nvPr>
            <p:ph idx="1" type="body"/>
          </p:nvPr>
        </p:nvSpPr>
        <p:spPr>
          <a:xfrm>
            <a:off x="310950" y="1017700"/>
            <a:ext cx="8522100" cy="38856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rPr lang="en-GB"/>
              <a:t>This is where you get to be creative.</a:t>
            </a:r>
            <a:endParaRPr/>
          </a:p>
          <a:p>
            <a:pPr indent="0" lvl="0" marL="0" rtl="0" algn="l">
              <a:lnSpc>
                <a:spcPct val="115000"/>
              </a:lnSpc>
              <a:spcBef>
                <a:spcPts val="1600"/>
              </a:spcBef>
              <a:spcAft>
                <a:spcPts val="0"/>
              </a:spcAft>
              <a:buSzPts val="1800"/>
              <a:buNone/>
            </a:pPr>
            <a:r>
              <a:rPr lang="en-GB"/>
              <a:t>Make any small adjustment to the program and test it:</a:t>
            </a:r>
            <a:endParaRPr/>
          </a:p>
          <a:p>
            <a:pPr indent="0" lvl="0" marL="457200" rtl="0" algn="l">
              <a:lnSpc>
                <a:spcPct val="115000"/>
              </a:lnSpc>
              <a:spcBef>
                <a:spcPts val="1600"/>
              </a:spcBef>
              <a:spcAft>
                <a:spcPts val="0"/>
              </a:spcAft>
              <a:buSzPts val="1800"/>
              <a:buNone/>
            </a:pPr>
            <a:r>
              <a:rPr lang="en-GB"/>
              <a:t>Change the names of variables and functions</a:t>
            </a:r>
            <a:endParaRPr/>
          </a:p>
          <a:p>
            <a:pPr indent="0" lvl="0" marL="457200" rtl="0" algn="l">
              <a:lnSpc>
                <a:spcPct val="115000"/>
              </a:lnSpc>
              <a:spcBef>
                <a:spcPts val="1600"/>
              </a:spcBef>
              <a:spcAft>
                <a:spcPts val="0"/>
              </a:spcAft>
              <a:buSzPts val="1800"/>
              <a:buNone/>
            </a:pPr>
            <a:r>
              <a:rPr lang="en-GB"/>
              <a:t>Reverse the motion of the snake</a:t>
            </a:r>
            <a:endParaRPr/>
          </a:p>
          <a:p>
            <a:pPr indent="0" lvl="0" marL="457200" rtl="0" algn="l">
              <a:lnSpc>
                <a:spcPct val="115000"/>
              </a:lnSpc>
              <a:spcBef>
                <a:spcPts val="1600"/>
              </a:spcBef>
              <a:spcAft>
                <a:spcPts val="0"/>
              </a:spcAft>
              <a:buSzPts val="1800"/>
              <a:buNone/>
            </a:pPr>
            <a:r>
              <a:rPr lang="en-GB"/>
              <a:t>Get the micro:bit to produce an interesting pattern in response to the slider</a:t>
            </a:r>
            <a:endParaRPr/>
          </a:p>
          <a:p>
            <a:pPr indent="0" lvl="0" marL="457200" rtl="0" algn="l">
              <a:lnSpc>
                <a:spcPct val="115000"/>
              </a:lnSpc>
              <a:spcBef>
                <a:spcPts val="1600"/>
              </a:spcBef>
              <a:spcAft>
                <a:spcPts val="0"/>
              </a:spcAft>
              <a:buSzPts val="1800"/>
              <a:buNone/>
            </a:pPr>
            <a:r>
              <a:t/>
            </a:r>
            <a:endParaRPr/>
          </a:p>
          <a:p>
            <a:pPr indent="0" lvl="0" marL="457200" rtl="0" algn="l">
              <a:lnSpc>
                <a:spcPct val="115000"/>
              </a:lnSpc>
              <a:spcBef>
                <a:spcPts val="1600"/>
              </a:spcBef>
              <a:spcAft>
                <a:spcPts val="0"/>
              </a:spcAft>
              <a:buSzPts val="1800"/>
              <a:buNone/>
            </a:pPr>
            <a:r>
              <a:t/>
            </a:r>
            <a:endParaRPr/>
          </a:p>
          <a:p>
            <a:pPr indent="0" lvl="0" marL="457200" rtl="0" algn="l">
              <a:lnSpc>
                <a:spcPct val="115000"/>
              </a:lnSpc>
              <a:spcBef>
                <a:spcPts val="1600"/>
              </a:spcBef>
              <a:spcAft>
                <a:spcPts val="0"/>
              </a:spcAft>
              <a:buSzPts val="1800"/>
              <a:buNone/>
            </a:pPr>
            <a:r>
              <a:t/>
            </a:r>
            <a:endParaRPr/>
          </a:p>
          <a:p>
            <a:pPr indent="0" lvl="0" marL="0" rtl="0" algn="l">
              <a:lnSpc>
                <a:spcPct val="115000"/>
              </a:lnSpc>
              <a:spcBef>
                <a:spcPts val="1600"/>
              </a:spcBef>
              <a:spcAft>
                <a:spcPts val="1600"/>
              </a:spcAft>
              <a:buSzPts val="1800"/>
              <a:buNone/>
            </a:pPr>
            <a:r>
              <a:t/>
            </a:r>
            <a:endParaRPr/>
          </a:p>
        </p:txBody>
      </p:sp>
      <p:pic>
        <p:nvPicPr>
          <p:cNvPr id="269" name="Google Shape;269;p19"/>
          <p:cNvPicPr preferRelativeResize="0"/>
          <p:nvPr/>
        </p:nvPicPr>
        <p:blipFill rotWithShape="1">
          <a:blip r:embed="rId3">
            <a:alphaModFix/>
          </a:blip>
          <a:srcRect b="0" l="0" r="0" t="0"/>
          <a:stretch/>
        </p:blipFill>
        <p:spPr>
          <a:xfrm>
            <a:off x="6554202" y="839377"/>
            <a:ext cx="2460202" cy="1992523"/>
          </a:xfrm>
          <a:prstGeom prst="rect">
            <a:avLst/>
          </a:prstGeom>
          <a:noFill/>
          <a:ln>
            <a:noFill/>
          </a:ln>
        </p:spPr>
      </p:pic>
      <p:sp>
        <p:nvSpPr>
          <p:cNvPr id="270" name="Google Shape;270;p19"/>
          <p:cNvSpPr txBox="1"/>
          <p:nvPr>
            <p:ph idx="4294967295" type="subTitle"/>
          </p:nvPr>
        </p:nvSpPr>
        <p:spPr>
          <a:xfrm>
            <a:off x="90350" y="0"/>
            <a:ext cx="9053700" cy="3141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1600"/>
              </a:spcAft>
              <a:buClr>
                <a:srgbClr val="666666"/>
              </a:buClr>
              <a:buSzPts val="1800"/>
              <a:buFont typeface="Quicksand"/>
              <a:buNone/>
            </a:pPr>
            <a:r>
              <a:rPr lang="en-GB" sz="1400">
                <a:latin typeface="Arial"/>
                <a:ea typeface="Arial"/>
                <a:cs typeface="Arial"/>
                <a:sym typeface="Arial"/>
              </a:rPr>
              <a:t>PRIMM</a:t>
            </a:r>
            <a:endParaRPr b="0" i="0" sz="1400" u="none" cap="none" strike="noStrike">
              <a:solidFill>
                <a:srgbClr val="666666"/>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68"/>
                                        </p:tgtEl>
                                        <p:attrNameLst>
                                          <p:attrName>style.visibility</p:attrName>
                                        </p:attrNameLst>
                                      </p:cBhvr>
                                      <p:to>
                                        <p:strVal val="visible"/>
                                      </p:to>
                                    </p:set>
                                    <p:animEffect filter="fade" transition="in">
                                      <p:cBhvr>
                                        <p:cTn dur="1000"/>
                                        <p:tgtEl>
                                          <p:spTgt spid="26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4" name="Shape 274"/>
        <p:cNvGrpSpPr/>
        <p:nvPr/>
      </p:nvGrpSpPr>
      <p:grpSpPr>
        <a:xfrm>
          <a:off x="0" y="0"/>
          <a:ext cx="0" cy="0"/>
          <a:chOff x="0" y="0"/>
          <a:chExt cx="0" cy="0"/>
        </a:xfrm>
      </p:grpSpPr>
      <p:sp>
        <p:nvSpPr>
          <p:cNvPr id="275" name="Google Shape;275;p20"/>
          <p:cNvSpPr txBox="1"/>
          <p:nvPr>
            <p:ph type="title"/>
          </p:nvPr>
        </p:nvSpPr>
        <p:spPr>
          <a:xfrm>
            <a:off x="146350" y="310900"/>
            <a:ext cx="8522100" cy="7068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2800"/>
              <a:buNone/>
            </a:pPr>
            <a:r>
              <a:rPr lang="en-GB"/>
              <a:t>Slider number</a:t>
            </a:r>
            <a:endParaRPr/>
          </a:p>
        </p:txBody>
      </p:sp>
      <p:sp>
        <p:nvSpPr>
          <p:cNvPr id="276" name="Google Shape;276;p20"/>
          <p:cNvSpPr txBox="1"/>
          <p:nvPr>
            <p:ph idx="12" type="sldNum"/>
          </p:nvPr>
        </p:nvSpPr>
        <p:spPr>
          <a:xfrm>
            <a:off x="8832200" y="4829300"/>
            <a:ext cx="311700" cy="3141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800"/>
              <a:buNone/>
            </a:pPr>
            <a:fld id="{00000000-1234-1234-1234-123412341234}" type="slidenum">
              <a:rPr lang="en-GB"/>
              <a:t>‹#›</a:t>
            </a:fld>
            <a:endParaRPr/>
          </a:p>
        </p:txBody>
      </p:sp>
      <p:sp>
        <p:nvSpPr>
          <p:cNvPr id="277" name="Google Shape;277;p20"/>
          <p:cNvSpPr txBox="1"/>
          <p:nvPr>
            <p:ph idx="4294967295" type="subTitle"/>
          </p:nvPr>
        </p:nvSpPr>
        <p:spPr>
          <a:xfrm>
            <a:off x="90350" y="0"/>
            <a:ext cx="9053700" cy="3141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1600"/>
              </a:spcAft>
              <a:buClr>
                <a:srgbClr val="666666"/>
              </a:buClr>
              <a:buSzPts val="1800"/>
              <a:buFont typeface="Quicksand"/>
              <a:buNone/>
            </a:pPr>
            <a:r>
              <a:rPr b="0" i="0" lang="en-GB" sz="1400" u="none" cap="none" strike="noStrike">
                <a:solidFill>
                  <a:srgbClr val="666666"/>
                </a:solidFill>
                <a:latin typeface="Arial"/>
                <a:ea typeface="Arial"/>
                <a:cs typeface="Arial"/>
                <a:sym typeface="Arial"/>
              </a:rPr>
              <a:t>Plenary</a:t>
            </a:r>
            <a:endParaRPr b="0" i="0" sz="1400" u="none" cap="none" strike="noStrike">
              <a:solidFill>
                <a:srgbClr val="666666"/>
              </a:solidFill>
              <a:latin typeface="Arial"/>
              <a:ea typeface="Arial"/>
              <a:cs typeface="Arial"/>
              <a:sym typeface="Arial"/>
            </a:endParaRPr>
          </a:p>
        </p:txBody>
      </p:sp>
      <p:sp>
        <p:nvSpPr>
          <p:cNvPr id="278" name="Google Shape;278;p20"/>
          <p:cNvSpPr txBox="1"/>
          <p:nvPr>
            <p:ph idx="1" type="body"/>
          </p:nvPr>
        </p:nvSpPr>
        <p:spPr>
          <a:xfrm>
            <a:off x="4629150" y="1135425"/>
            <a:ext cx="4203900" cy="3693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rPr lang="en-GB"/>
              <a:t>Complete the plenary worksheet to demonstrate your knowledge of lists.  Your homework is to think of another two modifications that you could make to the project.</a:t>
            </a:r>
            <a:endParaRPr/>
          </a:p>
        </p:txBody>
      </p:sp>
      <p:pic>
        <p:nvPicPr>
          <p:cNvPr id="279" name="Google Shape;279;p20"/>
          <p:cNvPicPr preferRelativeResize="0"/>
          <p:nvPr/>
        </p:nvPicPr>
        <p:blipFill rotWithShape="1">
          <a:blip r:embed="rId3">
            <a:alphaModFix/>
          </a:blip>
          <a:srcRect b="0" l="0" r="0" t="0"/>
          <a:stretch/>
        </p:blipFill>
        <p:spPr>
          <a:xfrm>
            <a:off x="311143" y="1017600"/>
            <a:ext cx="4066708" cy="3657499"/>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78">
                                            <p:txEl>
                                              <p:pRg end="0" st="0"/>
                                            </p:txEl>
                                          </p:spTgt>
                                        </p:tgtEl>
                                        <p:attrNameLst>
                                          <p:attrName>style.visibility</p:attrName>
                                        </p:attrNameLst>
                                      </p:cBhvr>
                                      <p:to>
                                        <p:strVal val="visible"/>
                                      </p:to>
                                    </p:set>
                                    <p:animEffect filter="fade" transition="in">
                                      <p:cBhvr>
                                        <p:cTn dur="1000"/>
                                        <p:tgtEl>
                                          <p:spTgt spid="278">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78"/>
                                        </p:tgtEl>
                                        <p:attrNameLst>
                                          <p:attrName>style.visibility</p:attrName>
                                        </p:attrNameLst>
                                      </p:cBhvr>
                                      <p:to>
                                        <p:strVal val="visible"/>
                                      </p:to>
                                    </p:set>
                                    <p:animEffect filter="fade" transition="in">
                                      <p:cBhvr>
                                        <p:cTn dur="1000"/>
                                        <p:tgtEl>
                                          <p:spTgt spid="27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 name="Shape 42"/>
        <p:cNvGrpSpPr/>
        <p:nvPr/>
      </p:nvGrpSpPr>
      <p:grpSpPr>
        <a:xfrm>
          <a:off x="0" y="0"/>
          <a:ext cx="0" cy="0"/>
          <a:chOff x="0" y="0"/>
          <a:chExt cx="0" cy="0"/>
        </a:xfrm>
      </p:grpSpPr>
      <p:sp>
        <p:nvSpPr>
          <p:cNvPr id="43" name="Google Shape;43;gdb83d23feb_1_3"/>
          <p:cNvSpPr txBox="1"/>
          <p:nvPr>
            <p:ph type="title"/>
          </p:nvPr>
        </p:nvSpPr>
        <p:spPr>
          <a:xfrm>
            <a:off x="145850" y="495250"/>
            <a:ext cx="8522100" cy="7068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2800"/>
              <a:buNone/>
            </a:pPr>
            <a:r>
              <a:rPr lang="en-GB"/>
              <a:t>Lists</a:t>
            </a:r>
            <a:endParaRPr/>
          </a:p>
        </p:txBody>
      </p:sp>
      <p:sp>
        <p:nvSpPr>
          <p:cNvPr id="44" name="Google Shape;44;gdb83d23feb_1_3"/>
          <p:cNvSpPr txBox="1"/>
          <p:nvPr>
            <p:ph idx="12" type="sldNum"/>
          </p:nvPr>
        </p:nvSpPr>
        <p:spPr>
          <a:xfrm>
            <a:off x="8832200" y="4829300"/>
            <a:ext cx="311700" cy="3141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800"/>
              <a:buNone/>
            </a:pPr>
            <a:fld id="{00000000-1234-1234-1234-123412341234}" type="slidenum">
              <a:rPr lang="en-GB"/>
              <a:t>‹#›</a:t>
            </a:fld>
            <a:endParaRPr/>
          </a:p>
        </p:txBody>
      </p:sp>
      <p:sp>
        <p:nvSpPr>
          <p:cNvPr id="45" name="Google Shape;45;gdb83d23feb_1_3"/>
          <p:cNvSpPr txBox="1"/>
          <p:nvPr/>
        </p:nvSpPr>
        <p:spPr>
          <a:xfrm>
            <a:off x="313400" y="1289050"/>
            <a:ext cx="6236100" cy="3538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lang="en-GB" sz="1800">
                <a:solidFill>
                  <a:srgbClr val="434343"/>
                </a:solidFill>
              </a:rPr>
              <a:t>Lists are used to store multiple data items in a single variable.</a:t>
            </a:r>
            <a:endParaRPr sz="1800">
              <a:solidFill>
                <a:srgbClr val="434343"/>
              </a:solidFill>
            </a:endParaRPr>
          </a:p>
          <a:p>
            <a:pPr indent="0" lvl="0" marL="0" marR="0" rtl="0" algn="l">
              <a:lnSpc>
                <a:spcPct val="100000"/>
              </a:lnSpc>
              <a:spcBef>
                <a:spcPts val="0"/>
              </a:spcBef>
              <a:spcAft>
                <a:spcPts val="0"/>
              </a:spcAft>
              <a:buClr>
                <a:srgbClr val="000000"/>
              </a:buClr>
              <a:buSzPts val="1400"/>
              <a:buFont typeface="Arial"/>
              <a:buNone/>
            </a:pPr>
            <a:r>
              <a:t/>
            </a:r>
            <a:endParaRPr sz="1800">
              <a:solidFill>
                <a:srgbClr val="434343"/>
              </a:solidFill>
            </a:endParaRPr>
          </a:p>
          <a:p>
            <a:pPr indent="0" lvl="0" marL="0" marR="0" rtl="0" algn="l">
              <a:lnSpc>
                <a:spcPct val="100000"/>
              </a:lnSpc>
              <a:spcBef>
                <a:spcPts val="0"/>
              </a:spcBef>
              <a:spcAft>
                <a:spcPts val="0"/>
              </a:spcAft>
              <a:buClr>
                <a:srgbClr val="000000"/>
              </a:buClr>
              <a:buSzPts val="1400"/>
              <a:buFont typeface="Arial"/>
              <a:buNone/>
            </a:pPr>
            <a:r>
              <a:t/>
            </a:r>
            <a:endParaRPr b="0" i="0" sz="1800" u="none" cap="none" strike="noStrike">
              <a:solidFill>
                <a:srgbClr val="43434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1" i="0" sz="1800" u="none" cap="none" strike="noStrike">
              <a:solidFill>
                <a:srgbClr val="43434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i="0" lang="en-GB" sz="1800" u="none" cap="none" strike="noStrike">
                <a:solidFill>
                  <a:srgbClr val="434343"/>
                </a:solidFill>
              </a:rPr>
              <a:t>Complete the starter worksheet - this is just to check what you know, it’s OK not to get it all right, just give it a go.</a:t>
            </a:r>
            <a:endParaRPr i="0" sz="1800" u="none" cap="none" strike="noStrike">
              <a:solidFill>
                <a:srgbClr val="434343"/>
              </a:solidFill>
            </a:endParaRPr>
          </a:p>
        </p:txBody>
      </p:sp>
      <p:pic>
        <p:nvPicPr>
          <p:cNvPr id="46" name="Google Shape;46;gdb83d23feb_1_3"/>
          <p:cNvPicPr preferRelativeResize="0"/>
          <p:nvPr/>
        </p:nvPicPr>
        <p:blipFill>
          <a:blip r:embed="rId3">
            <a:alphaModFix/>
          </a:blip>
          <a:stretch>
            <a:fillRect/>
          </a:stretch>
        </p:blipFill>
        <p:spPr>
          <a:xfrm>
            <a:off x="6729200" y="1202050"/>
            <a:ext cx="2262651" cy="3071274"/>
          </a:xfrm>
          <a:prstGeom prst="rect">
            <a:avLst/>
          </a:prstGeom>
          <a:noFill/>
          <a:ln>
            <a:noFill/>
          </a:ln>
        </p:spPr>
      </p:pic>
      <p:sp>
        <p:nvSpPr>
          <p:cNvPr id="47" name="Google Shape;47;gdb83d23feb_1_3"/>
          <p:cNvSpPr txBox="1"/>
          <p:nvPr>
            <p:ph idx="4294967295" type="subTitle"/>
          </p:nvPr>
        </p:nvSpPr>
        <p:spPr>
          <a:xfrm>
            <a:off x="90350" y="0"/>
            <a:ext cx="9053700" cy="3141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1600"/>
              </a:spcAft>
              <a:buClr>
                <a:srgbClr val="666666"/>
              </a:buClr>
              <a:buSzPts val="1800"/>
              <a:buFont typeface="Quicksand"/>
              <a:buNone/>
            </a:pPr>
            <a:r>
              <a:rPr b="0" i="0" lang="en-GB" sz="1400" u="none" cap="none" strike="noStrike">
                <a:solidFill>
                  <a:srgbClr val="666666"/>
                </a:solidFill>
                <a:latin typeface="Arial"/>
                <a:ea typeface="Arial"/>
                <a:cs typeface="Arial"/>
                <a:sym typeface="Arial"/>
              </a:rPr>
              <a:t>Starter</a:t>
            </a:r>
            <a:endParaRPr b="0" i="0" sz="1400" u="none" cap="none" strike="noStrike">
              <a:solidFill>
                <a:srgbClr val="666666"/>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5">
                                            <p:txEl>
                                              <p:pRg end="0" st="0"/>
                                            </p:txEl>
                                          </p:spTgt>
                                        </p:tgtEl>
                                        <p:attrNameLst>
                                          <p:attrName>style.visibility</p:attrName>
                                        </p:attrNameLst>
                                      </p:cBhvr>
                                      <p:to>
                                        <p:strVal val="visible"/>
                                      </p:to>
                                    </p:set>
                                    <p:animEffect filter="fade" transition="in">
                                      <p:cBhvr>
                                        <p:cTn dur="1000"/>
                                        <p:tgtEl>
                                          <p:spTgt spid="45">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5">
                                            <p:txEl>
                                              <p:pRg end="1" st="1"/>
                                            </p:txEl>
                                          </p:spTgt>
                                        </p:tgtEl>
                                        <p:attrNameLst>
                                          <p:attrName>style.visibility</p:attrName>
                                        </p:attrNameLst>
                                      </p:cBhvr>
                                      <p:to>
                                        <p:strVal val="visible"/>
                                      </p:to>
                                    </p:set>
                                    <p:animEffect filter="fade" transition="in">
                                      <p:cBhvr>
                                        <p:cTn dur="1000"/>
                                        <p:tgtEl>
                                          <p:spTgt spid="45">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5">
                                            <p:txEl>
                                              <p:pRg end="2" st="2"/>
                                            </p:txEl>
                                          </p:spTgt>
                                        </p:tgtEl>
                                        <p:attrNameLst>
                                          <p:attrName>style.visibility</p:attrName>
                                        </p:attrNameLst>
                                      </p:cBhvr>
                                      <p:to>
                                        <p:strVal val="visible"/>
                                      </p:to>
                                    </p:set>
                                    <p:animEffect filter="fade" transition="in">
                                      <p:cBhvr>
                                        <p:cTn dur="1000"/>
                                        <p:tgtEl>
                                          <p:spTgt spid="45">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5">
                                            <p:txEl>
                                              <p:pRg end="3" st="3"/>
                                            </p:txEl>
                                          </p:spTgt>
                                        </p:tgtEl>
                                        <p:attrNameLst>
                                          <p:attrName>style.visibility</p:attrName>
                                        </p:attrNameLst>
                                      </p:cBhvr>
                                      <p:to>
                                        <p:strVal val="visible"/>
                                      </p:to>
                                    </p:set>
                                    <p:animEffect filter="fade" transition="in">
                                      <p:cBhvr>
                                        <p:cTn dur="1000"/>
                                        <p:tgtEl>
                                          <p:spTgt spid="45">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5">
                                            <p:txEl>
                                              <p:pRg end="4" st="4"/>
                                            </p:txEl>
                                          </p:spTgt>
                                        </p:tgtEl>
                                        <p:attrNameLst>
                                          <p:attrName>style.visibility</p:attrName>
                                        </p:attrNameLst>
                                      </p:cBhvr>
                                      <p:to>
                                        <p:strVal val="visible"/>
                                      </p:to>
                                    </p:set>
                                    <p:animEffect filter="fade" transition="in">
                                      <p:cBhvr>
                                        <p:cTn dur="1000"/>
                                        <p:tgtEl>
                                          <p:spTgt spid="45">
                                            <p:txEl>
                                              <p:pRg end="4" st="4"/>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 name="Shape 51"/>
        <p:cNvGrpSpPr/>
        <p:nvPr/>
      </p:nvGrpSpPr>
      <p:grpSpPr>
        <a:xfrm>
          <a:off x="0" y="0"/>
          <a:ext cx="0" cy="0"/>
          <a:chOff x="0" y="0"/>
          <a:chExt cx="0" cy="0"/>
        </a:xfrm>
      </p:grpSpPr>
      <p:sp>
        <p:nvSpPr>
          <p:cNvPr id="52" name="Google Shape;52;gdd97bcb1bb_0_131"/>
          <p:cNvSpPr txBox="1"/>
          <p:nvPr>
            <p:ph type="title"/>
          </p:nvPr>
        </p:nvSpPr>
        <p:spPr>
          <a:xfrm>
            <a:off x="145850" y="495250"/>
            <a:ext cx="8522100" cy="7068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2800"/>
              <a:buNone/>
            </a:pPr>
            <a:r>
              <a:rPr lang="en-GB"/>
              <a:t>What can you do with a list?</a:t>
            </a:r>
            <a:endParaRPr/>
          </a:p>
        </p:txBody>
      </p:sp>
      <p:sp>
        <p:nvSpPr>
          <p:cNvPr id="53" name="Google Shape;53;gdd97bcb1bb_0_131"/>
          <p:cNvSpPr txBox="1"/>
          <p:nvPr>
            <p:ph idx="12" type="sldNum"/>
          </p:nvPr>
        </p:nvSpPr>
        <p:spPr>
          <a:xfrm>
            <a:off x="8832200" y="4829300"/>
            <a:ext cx="311700" cy="3141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800"/>
              <a:buNone/>
            </a:pPr>
            <a:fld id="{00000000-1234-1234-1234-123412341234}" type="slidenum">
              <a:rPr lang="en-GB"/>
              <a:t>‹#›</a:t>
            </a:fld>
            <a:endParaRPr/>
          </a:p>
        </p:txBody>
      </p:sp>
      <p:sp>
        <p:nvSpPr>
          <p:cNvPr id="54" name="Google Shape;54;gdd97bcb1bb_0_131"/>
          <p:cNvSpPr txBox="1"/>
          <p:nvPr/>
        </p:nvSpPr>
        <p:spPr>
          <a:xfrm>
            <a:off x="313400" y="1289050"/>
            <a:ext cx="8354700" cy="3538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1" lang="en-GB" sz="1800">
                <a:solidFill>
                  <a:srgbClr val="434343"/>
                </a:solidFill>
              </a:rPr>
              <a:t>List items are ordered, changeable, and allow duplicate values.</a:t>
            </a:r>
            <a:endParaRPr b="1" sz="1800">
              <a:solidFill>
                <a:srgbClr val="434343"/>
              </a:solidFill>
            </a:endParaRPr>
          </a:p>
          <a:p>
            <a:pPr indent="0" lvl="0" marL="0" marR="0" rtl="0" algn="l">
              <a:lnSpc>
                <a:spcPct val="100000"/>
              </a:lnSpc>
              <a:spcBef>
                <a:spcPts val="0"/>
              </a:spcBef>
              <a:spcAft>
                <a:spcPts val="0"/>
              </a:spcAft>
              <a:buClr>
                <a:srgbClr val="000000"/>
              </a:buClr>
              <a:buSzPts val="1400"/>
              <a:buFont typeface="Arial"/>
              <a:buNone/>
            </a:pPr>
            <a:r>
              <a:t/>
            </a:r>
            <a:endParaRPr sz="1800">
              <a:solidFill>
                <a:srgbClr val="434343"/>
              </a:solidFill>
            </a:endParaRPr>
          </a:p>
          <a:p>
            <a:pPr indent="0" lvl="0" marL="0" marR="0" rtl="0" algn="l">
              <a:lnSpc>
                <a:spcPct val="100000"/>
              </a:lnSpc>
              <a:spcBef>
                <a:spcPts val="0"/>
              </a:spcBef>
              <a:spcAft>
                <a:spcPts val="0"/>
              </a:spcAft>
              <a:buClr>
                <a:srgbClr val="000000"/>
              </a:buClr>
              <a:buSzPts val="1400"/>
              <a:buFont typeface="Arial"/>
              <a:buNone/>
            </a:pPr>
            <a:r>
              <a:rPr b="1" lang="en-GB" sz="1800">
                <a:solidFill>
                  <a:srgbClr val="434343"/>
                </a:solidFill>
              </a:rPr>
              <a:t>What do you think “ordered” means?</a:t>
            </a:r>
            <a:endParaRPr b="1" sz="1800">
              <a:solidFill>
                <a:srgbClr val="434343"/>
              </a:solidFill>
            </a:endParaRPr>
          </a:p>
          <a:p>
            <a:pPr indent="0" lvl="0" marL="0" marR="0" rtl="0" algn="l">
              <a:lnSpc>
                <a:spcPct val="100000"/>
              </a:lnSpc>
              <a:spcBef>
                <a:spcPts val="0"/>
              </a:spcBef>
              <a:spcAft>
                <a:spcPts val="0"/>
              </a:spcAft>
              <a:buClr>
                <a:srgbClr val="000000"/>
              </a:buClr>
              <a:buSzPts val="1400"/>
              <a:buFont typeface="Arial"/>
              <a:buNone/>
            </a:pPr>
            <a:r>
              <a:t/>
            </a:r>
            <a:endParaRPr sz="1800">
              <a:solidFill>
                <a:srgbClr val="434343"/>
              </a:solidFill>
            </a:endParaRPr>
          </a:p>
          <a:p>
            <a:pPr indent="0" lvl="0" marL="0" marR="0" rtl="0" algn="l">
              <a:lnSpc>
                <a:spcPct val="100000"/>
              </a:lnSpc>
              <a:spcBef>
                <a:spcPts val="0"/>
              </a:spcBef>
              <a:spcAft>
                <a:spcPts val="0"/>
              </a:spcAft>
              <a:buNone/>
            </a:pPr>
            <a:r>
              <a:rPr lang="en-GB" sz="1800">
                <a:solidFill>
                  <a:srgbClr val="434343"/>
                </a:solidFill>
              </a:rPr>
              <a:t>When we say that lists are ordered, it means that the items have a defined order, and that order will not change.</a:t>
            </a:r>
            <a:endParaRPr sz="1800">
              <a:solidFill>
                <a:srgbClr val="434343"/>
              </a:solidFill>
            </a:endParaRPr>
          </a:p>
          <a:p>
            <a:pPr indent="0" lvl="0" marL="0" marR="0" rtl="0" algn="l">
              <a:lnSpc>
                <a:spcPct val="100000"/>
              </a:lnSpc>
              <a:spcBef>
                <a:spcPts val="0"/>
              </a:spcBef>
              <a:spcAft>
                <a:spcPts val="0"/>
              </a:spcAft>
              <a:buNone/>
            </a:pPr>
            <a:r>
              <a:t/>
            </a:r>
            <a:endParaRPr sz="1800">
              <a:solidFill>
                <a:srgbClr val="434343"/>
              </a:solidFill>
            </a:endParaRPr>
          </a:p>
          <a:p>
            <a:pPr indent="0" lvl="0" marL="0" marR="0" rtl="0" algn="l">
              <a:lnSpc>
                <a:spcPct val="100000"/>
              </a:lnSpc>
              <a:spcBef>
                <a:spcPts val="0"/>
              </a:spcBef>
              <a:spcAft>
                <a:spcPts val="0"/>
              </a:spcAft>
              <a:buNone/>
            </a:pPr>
            <a:r>
              <a:rPr lang="en-GB" sz="1800">
                <a:solidFill>
                  <a:srgbClr val="434343"/>
                </a:solidFill>
              </a:rPr>
              <a:t>If you add new items to a list, the new items will be placed at the end of the list, unless you specifically tell it where to land.</a:t>
            </a:r>
            <a:endParaRPr sz="1800">
              <a:solidFill>
                <a:srgbClr val="434343"/>
              </a:solidFill>
            </a:endParaRPr>
          </a:p>
          <a:p>
            <a:pPr indent="0" lvl="0" marL="0" marR="0" rtl="0" algn="l">
              <a:lnSpc>
                <a:spcPct val="100000"/>
              </a:lnSpc>
              <a:spcBef>
                <a:spcPts val="0"/>
              </a:spcBef>
              <a:spcAft>
                <a:spcPts val="0"/>
              </a:spcAft>
              <a:buNone/>
            </a:pPr>
            <a:r>
              <a:t/>
            </a:r>
            <a:endParaRPr sz="1800">
              <a:solidFill>
                <a:srgbClr val="434343"/>
              </a:solidFill>
            </a:endParaRPr>
          </a:p>
          <a:p>
            <a:pPr indent="0" lvl="0" marL="0" marR="0" rtl="0" algn="l">
              <a:lnSpc>
                <a:spcPct val="100000"/>
              </a:lnSpc>
              <a:spcBef>
                <a:spcPts val="0"/>
              </a:spcBef>
              <a:spcAft>
                <a:spcPts val="0"/>
              </a:spcAft>
              <a:buNone/>
            </a:pPr>
            <a:r>
              <a:rPr lang="en-GB" sz="1800">
                <a:solidFill>
                  <a:srgbClr val="434343"/>
                </a:solidFill>
              </a:rPr>
              <a:t>List items are indexed, the first item has index [0], the second item has index [1] etc.</a:t>
            </a:r>
            <a:endParaRPr sz="1800">
              <a:solidFill>
                <a:srgbClr val="434343"/>
              </a:solidFill>
            </a:endParaRPr>
          </a:p>
          <a:p>
            <a:pPr indent="0" lvl="0" marL="0" marR="0" rtl="0" algn="l">
              <a:lnSpc>
                <a:spcPct val="100000"/>
              </a:lnSpc>
              <a:spcBef>
                <a:spcPts val="0"/>
              </a:spcBef>
              <a:spcAft>
                <a:spcPts val="0"/>
              </a:spcAft>
              <a:buClr>
                <a:srgbClr val="000000"/>
              </a:buClr>
              <a:buSzPts val="1400"/>
              <a:buFont typeface="Arial"/>
              <a:buNone/>
            </a:pPr>
            <a:r>
              <a:t/>
            </a:r>
            <a:endParaRPr sz="1800">
              <a:solidFill>
                <a:srgbClr val="434343"/>
              </a:solidFill>
            </a:endParaRPr>
          </a:p>
        </p:txBody>
      </p:sp>
      <p:sp>
        <p:nvSpPr>
          <p:cNvPr id="55" name="Google Shape;55;gdd97bcb1bb_0_131"/>
          <p:cNvSpPr txBox="1"/>
          <p:nvPr>
            <p:ph idx="4294967295" type="subTitle"/>
          </p:nvPr>
        </p:nvSpPr>
        <p:spPr>
          <a:xfrm>
            <a:off x="90350" y="0"/>
            <a:ext cx="9053700" cy="3141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1600"/>
              </a:spcAft>
              <a:buClr>
                <a:srgbClr val="666666"/>
              </a:buClr>
              <a:buSzPts val="1800"/>
              <a:buFont typeface="Quicksand"/>
              <a:buNone/>
            </a:pPr>
            <a:r>
              <a:rPr lang="en-GB" sz="1400">
                <a:latin typeface="Arial"/>
                <a:ea typeface="Arial"/>
                <a:cs typeface="Arial"/>
                <a:sym typeface="Arial"/>
              </a:rPr>
              <a:t>Focus tasks</a:t>
            </a:r>
            <a:endParaRPr b="0" i="0" sz="1400" u="none" cap="none" strike="noStrike">
              <a:solidFill>
                <a:srgbClr val="666666"/>
              </a:solidFill>
              <a:latin typeface="Arial"/>
              <a:ea typeface="Arial"/>
              <a:cs typeface="Arial"/>
              <a:sym typeface="Arial"/>
            </a:endParaRPr>
          </a:p>
        </p:txBody>
      </p:sp>
      <p:pic>
        <p:nvPicPr>
          <p:cNvPr id="56" name="Google Shape;56;gdd97bcb1bb_0_131"/>
          <p:cNvPicPr preferRelativeResize="0"/>
          <p:nvPr/>
        </p:nvPicPr>
        <p:blipFill>
          <a:blip r:embed="rId3">
            <a:alphaModFix/>
          </a:blip>
          <a:stretch>
            <a:fillRect/>
          </a:stretch>
        </p:blipFill>
        <p:spPr>
          <a:xfrm>
            <a:off x="7345225" y="98224"/>
            <a:ext cx="1706150" cy="170612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4">
                                            <p:txEl>
                                              <p:pRg end="0" st="0"/>
                                            </p:txEl>
                                          </p:spTgt>
                                        </p:tgtEl>
                                        <p:attrNameLst>
                                          <p:attrName>style.visibility</p:attrName>
                                        </p:attrNameLst>
                                      </p:cBhvr>
                                      <p:to>
                                        <p:strVal val="visible"/>
                                      </p:to>
                                    </p:set>
                                    <p:animEffect filter="fade" transition="in">
                                      <p:cBhvr>
                                        <p:cTn dur="1000"/>
                                        <p:tgtEl>
                                          <p:spTgt spid="54">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4">
                                            <p:txEl>
                                              <p:pRg end="1" st="1"/>
                                            </p:txEl>
                                          </p:spTgt>
                                        </p:tgtEl>
                                        <p:attrNameLst>
                                          <p:attrName>style.visibility</p:attrName>
                                        </p:attrNameLst>
                                      </p:cBhvr>
                                      <p:to>
                                        <p:strVal val="visible"/>
                                      </p:to>
                                    </p:set>
                                    <p:animEffect filter="fade" transition="in">
                                      <p:cBhvr>
                                        <p:cTn dur="1000"/>
                                        <p:tgtEl>
                                          <p:spTgt spid="54">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4">
                                            <p:txEl>
                                              <p:pRg end="2" st="2"/>
                                            </p:txEl>
                                          </p:spTgt>
                                        </p:tgtEl>
                                        <p:attrNameLst>
                                          <p:attrName>style.visibility</p:attrName>
                                        </p:attrNameLst>
                                      </p:cBhvr>
                                      <p:to>
                                        <p:strVal val="visible"/>
                                      </p:to>
                                    </p:set>
                                    <p:animEffect filter="fade" transition="in">
                                      <p:cBhvr>
                                        <p:cTn dur="1000"/>
                                        <p:tgtEl>
                                          <p:spTgt spid="54">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4">
                                            <p:txEl>
                                              <p:pRg end="3" st="3"/>
                                            </p:txEl>
                                          </p:spTgt>
                                        </p:tgtEl>
                                        <p:attrNameLst>
                                          <p:attrName>style.visibility</p:attrName>
                                        </p:attrNameLst>
                                      </p:cBhvr>
                                      <p:to>
                                        <p:strVal val="visible"/>
                                      </p:to>
                                    </p:set>
                                    <p:animEffect filter="fade" transition="in">
                                      <p:cBhvr>
                                        <p:cTn dur="1000"/>
                                        <p:tgtEl>
                                          <p:spTgt spid="54">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4">
                                            <p:txEl>
                                              <p:pRg end="4" st="4"/>
                                            </p:txEl>
                                          </p:spTgt>
                                        </p:tgtEl>
                                        <p:attrNameLst>
                                          <p:attrName>style.visibility</p:attrName>
                                        </p:attrNameLst>
                                      </p:cBhvr>
                                      <p:to>
                                        <p:strVal val="visible"/>
                                      </p:to>
                                    </p:set>
                                    <p:animEffect filter="fade" transition="in">
                                      <p:cBhvr>
                                        <p:cTn dur="1000"/>
                                        <p:tgtEl>
                                          <p:spTgt spid="54">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4">
                                            <p:txEl>
                                              <p:pRg end="5" st="5"/>
                                            </p:txEl>
                                          </p:spTgt>
                                        </p:tgtEl>
                                        <p:attrNameLst>
                                          <p:attrName>style.visibility</p:attrName>
                                        </p:attrNameLst>
                                      </p:cBhvr>
                                      <p:to>
                                        <p:strVal val="visible"/>
                                      </p:to>
                                    </p:set>
                                    <p:animEffect filter="fade" transition="in">
                                      <p:cBhvr>
                                        <p:cTn dur="1000"/>
                                        <p:tgtEl>
                                          <p:spTgt spid="54">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4">
                                            <p:txEl>
                                              <p:pRg end="6" st="6"/>
                                            </p:txEl>
                                          </p:spTgt>
                                        </p:tgtEl>
                                        <p:attrNameLst>
                                          <p:attrName>style.visibility</p:attrName>
                                        </p:attrNameLst>
                                      </p:cBhvr>
                                      <p:to>
                                        <p:strVal val="visible"/>
                                      </p:to>
                                    </p:set>
                                    <p:animEffect filter="fade" transition="in">
                                      <p:cBhvr>
                                        <p:cTn dur="1000"/>
                                        <p:tgtEl>
                                          <p:spTgt spid="54">
                                            <p:txEl>
                                              <p:pRg end="6" st="6"/>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4">
                                            <p:txEl>
                                              <p:pRg end="7" st="7"/>
                                            </p:txEl>
                                          </p:spTgt>
                                        </p:tgtEl>
                                        <p:attrNameLst>
                                          <p:attrName>style.visibility</p:attrName>
                                        </p:attrNameLst>
                                      </p:cBhvr>
                                      <p:to>
                                        <p:strVal val="visible"/>
                                      </p:to>
                                    </p:set>
                                    <p:animEffect filter="fade" transition="in">
                                      <p:cBhvr>
                                        <p:cTn dur="1000"/>
                                        <p:tgtEl>
                                          <p:spTgt spid="54">
                                            <p:txEl>
                                              <p:pRg end="7" st="7"/>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4">
                                            <p:txEl>
                                              <p:pRg end="8" st="8"/>
                                            </p:txEl>
                                          </p:spTgt>
                                        </p:tgtEl>
                                        <p:attrNameLst>
                                          <p:attrName>style.visibility</p:attrName>
                                        </p:attrNameLst>
                                      </p:cBhvr>
                                      <p:to>
                                        <p:strVal val="visible"/>
                                      </p:to>
                                    </p:set>
                                    <p:animEffect filter="fade" transition="in">
                                      <p:cBhvr>
                                        <p:cTn dur="1000"/>
                                        <p:tgtEl>
                                          <p:spTgt spid="54">
                                            <p:txEl>
                                              <p:pRg end="8" st="8"/>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4">
                                            <p:txEl>
                                              <p:pRg end="9" st="9"/>
                                            </p:txEl>
                                          </p:spTgt>
                                        </p:tgtEl>
                                        <p:attrNameLst>
                                          <p:attrName>style.visibility</p:attrName>
                                        </p:attrNameLst>
                                      </p:cBhvr>
                                      <p:to>
                                        <p:strVal val="visible"/>
                                      </p:to>
                                    </p:set>
                                    <p:animEffect filter="fade" transition="in">
                                      <p:cBhvr>
                                        <p:cTn dur="1000"/>
                                        <p:tgtEl>
                                          <p:spTgt spid="54">
                                            <p:txEl>
                                              <p:pRg end="9" st="9"/>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 name="Shape 60"/>
        <p:cNvGrpSpPr/>
        <p:nvPr/>
      </p:nvGrpSpPr>
      <p:grpSpPr>
        <a:xfrm>
          <a:off x="0" y="0"/>
          <a:ext cx="0" cy="0"/>
          <a:chOff x="0" y="0"/>
          <a:chExt cx="0" cy="0"/>
        </a:xfrm>
      </p:grpSpPr>
      <p:sp>
        <p:nvSpPr>
          <p:cNvPr id="61" name="Google Shape;61;gd98cb605d6_0_0"/>
          <p:cNvSpPr txBox="1"/>
          <p:nvPr>
            <p:ph type="title"/>
          </p:nvPr>
        </p:nvSpPr>
        <p:spPr>
          <a:xfrm>
            <a:off x="145850" y="495250"/>
            <a:ext cx="8522100" cy="7068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2800"/>
              <a:buNone/>
            </a:pPr>
            <a:r>
              <a:rPr lang="en-GB"/>
              <a:t>What can you do with a list?</a:t>
            </a:r>
            <a:endParaRPr/>
          </a:p>
        </p:txBody>
      </p:sp>
      <p:sp>
        <p:nvSpPr>
          <p:cNvPr id="62" name="Google Shape;62;gd98cb605d6_0_0"/>
          <p:cNvSpPr txBox="1"/>
          <p:nvPr>
            <p:ph idx="12" type="sldNum"/>
          </p:nvPr>
        </p:nvSpPr>
        <p:spPr>
          <a:xfrm>
            <a:off x="8832200" y="4829300"/>
            <a:ext cx="311700" cy="3141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800"/>
              <a:buNone/>
            </a:pPr>
            <a:fld id="{00000000-1234-1234-1234-123412341234}" type="slidenum">
              <a:rPr lang="en-GB"/>
              <a:t>‹#›</a:t>
            </a:fld>
            <a:endParaRPr/>
          </a:p>
        </p:txBody>
      </p:sp>
      <p:sp>
        <p:nvSpPr>
          <p:cNvPr id="63" name="Google Shape;63;gd98cb605d6_0_0"/>
          <p:cNvSpPr txBox="1"/>
          <p:nvPr/>
        </p:nvSpPr>
        <p:spPr>
          <a:xfrm>
            <a:off x="313400" y="1289050"/>
            <a:ext cx="8443500" cy="3538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sz="1800">
              <a:solidFill>
                <a:srgbClr val="434343"/>
              </a:solidFill>
            </a:endParaRPr>
          </a:p>
          <a:p>
            <a:pPr indent="0" lvl="0" marL="0" marR="0" rtl="0" algn="l">
              <a:lnSpc>
                <a:spcPct val="100000"/>
              </a:lnSpc>
              <a:spcBef>
                <a:spcPts val="0"/>
              </a:spcBef>
              <a:spcAft>
                <a:spcPts val="0"/>
              </a:spcAft>
              <a:buClr>
                <a:srgbClr val="000000"/>
              </a:buClr>
              <a:buSzPts val="1400"/>
              <a:buFont typeface="Arial"/>
              <a:buNone/>
            </a:pPr>
            <a:r>
              <a:rPr b="1" lang="en-GB" sz="1800">
                <a:solidFill>
                  <a:srgbClr val="434343"/>
                </a:solidFill>
              </a:rPr>
              <a:t>What do you think “changeable” means?</a:t>
            </a:r>
            <a:endParaRPr b="1" sz="1800">
              <a:solidFill>
                <a:srgbClr val="434343"/>
              </a:solidFill>
            </a:endParaRPr>
          </a:p>
          <a:p>
            <a:pPr indent="0" lvl="0" marL="0" marR="0" rtl="0" algn="l">
              <a:lnSpc>
                <a:spcPct val="100000"/>
              </a:lnSpc>
              <a:spcBef>
                <a:spcPts val="0"/>
              </a:spcBef>
              <a:spcAft>
                <a:spcPts val="0"/>
              </a:spcAft>
              <a:buClr>
                <a:srgbClr val="000000"/>
              </a:buClr>
              <a:buSzPts val="1400"/>
              <a:buFont typeface="Arial"/>
              <a:buNone/>
            </a:pPr>
            <a:r>
              <a:t/>
            </a:r>
            <a:endParaRPr sz="1800">
              <a:solidFill>
                <a:srgbClr val="434343"/>
              </a:solidFill>
            </a:endParaRPr>
          </a:p>
          <a:p>
            <a:pPr indent="0" lvl="0" marL="0" marR="0" rtl="0" algn="l">
              <a:lnSpc>
                <a:spcPct val="100000"/>
              </a:lnSpc>
              <a:spcBef>
                <a:spcPts val="0"/>
              </a:spcBef>
              <a:spcAft>
                <a:spcPts val="0"/>
              </a:spcAft>
              <a:buNone/>
            </a:pPr>
            <a:r>
              <a:rPr lang="en-GB" sz="1800">
                <a:solidFill>
                  <a:srgbClr val="434343"/>
                </a:solidFill>
              </a:rPr>
              <a:t>When we say that lists are changeable, it means that the items can be changed, added, and removed after the list has been created.</a:t>
            </a:r>
            <a:endParaRPr sz="1800">
              <a:solidFill>
                <a:srgbClr val="434343"/>
              </a:solidFill>
            </a:endParaRPr>
          </a:p>
          <a:p>
            <a:pPr indent="0" lvl="0" marL="0" marR="0" rtl="0" algn="l">
              <a:lnSpc>
                <a:spcPct val="100000"/>
              </a:lnSpc>
              <a:spcBef>
                <a:spcPts val="0"/>
              </a:spcBef>
              <a:spcAft>
                <a:spcPts val="0"/>
              </a:spcAft>
              <a:buNone/>
            </a:pPr>
            <a:r>
              <a:t/>
            </a:r>
            <a:endParaRPr sz="1800">
              <a:solidFill>
                <a:srgbClr val="434343"/>
              </a:solidFill>
            </a:endParaRPr>
          </a:p>
          <a:p>
            <a:pPr indent="0" lvl="0" marL="0" marR="0" rtl="0" algn="l">
              <a:lnSpc>
                <a:spcPct val="100000"/>
              </a:lnSpc>
              <a:spcBef>
                <a:spcPts val="0"/>
              </a:spcBef>
              <a:spcAft>
                <a:spcPts val="0"/>
              </a:spcAft>
              <a:buNone/>
            </a:pPr>
            <a:r>
              <a:t/>
            </a:r>
            <a:endParaRPr sz="1800">
              <a:solidFill>
                <a:srgbClr val="434343"/>
              </a:solidFill>
            </a:endParaRPr>
          </a:p>
          <a:p>
            <a:pPr indent="0" lvl="0" marL="0" marR="0" rtl="0" algn="l">
              <a:lnSpc>
                <a:spcPct val="100000"/>
              </a:lnSpc>
              <a:spcBef>
                <a:spcPts val="0"/>
              </a:spcBef>
              <a:spcAft>
                <a:spcPts val="0"/>
              </a:spcAft>
              <a:buNone/>
            </a:pPr>
            <a:r>
              <a:rPr b="1" lang="en-GB" sz="1800">
                <a:solidFill>
                  <a:srgbClr val="434343"/>
                </a:solidFill>
              </a:rPr>
              <a:t>What do you think “allows duplicates” means?</a:t>
            </a:r>
            <a:endParaRPr b="1" sz="1800">
              <a:solidFill>
                <a:srgbClr val="434343"/>
              </a:solidFill>
            </a:endParaRPr>
          </a:p>
          <a:p>
            <a:pPr indent="0" lvl="0" marL="0" marR="0" rtl="0" algn="l">
              <a:lnSpc>
                <a:spcPct val="100000"/>
              </a:lnSpc>
              <a:spcBef>
                <a:spcPts val="0"/>
              </a:spcBef>
              <a:spcAft>
                <a:spcPts val="0"/>
              </a:spcAft>
              <a:buNone/>
            </a:pPr>
            <a:r>
              <a:t/>
            </a:r>
            <a:endParaRPr sz="1800">
              <a:solidFill>
                <a:srgbClr val="434343"/>
              </a:solidFill>
            </a:endParaRPr>
          </a:p>
          <a:p>
            <a:pPr indent="0" lvl="0" marL="0" marR="0" rtl="0" algn="l">
              <a:lnSpc>
                <a:spcPct val="100000"/>
              </a:lnSpc>
              <a:spcBef>
                <a:spcPts val="0"/>
              </a:spcBef>
              <a:spcAft>
                <a:spcPts val="0"/>
              </a:spcAft>
              <a:buNone/>
            </a:pPr>
            <a:r>
              <a:rPr lang="en-GB" sz="1800">
                <a:solidFill>
                  <a:srgbClr val="434343"/>
                </a:solidFill>
              </a:rPr>
              <a:t>It means that identical entries are permitted in a list e.g.</a:t>
            </a:r>
            <a:endParaRPr sz="1800">
              <a:solidFill>
                <a:srgbClr val="434343"/>
              </a:solidFill>
            </a:endParaRPr>
          </a:p>
          <a:p>
            <a:pPr indent="0" lvl="0" marL="0" marR="0" rtl="0" algn="l">
              <a:lnSpc>
                <a:spcPct val="100000"/>
              </a:lnSpc>
              <a:spcBef>
                <a:spcPts val="0"/>
              </a:spcBef>
              <a:spcAft>
                <a:spcPts val="0"/>
              </a:spcAft>
              <a:buNone/>
            </a:pPr>
            <a:r>
              <a:t/>
            </a:r>
            <a:endParaRPr sz="1800">
              <a:solidFill>
                <a:srgbClr val="434343"/>
              </a:solidFill>
            </a:endParaRPr>
          </a:p>
          <a:p>
            <a:pPr indent="0" lvl="0" marL="0" marR="0" rtl="0" algn="l">
              <a:lnSpc>
                <a:spcPct val="100000"/>
              </a:lnSpc>
              <a:spcBef>
                <a:spcPts val="0"/>
              </a:spcBef>
              <a:spcAft>
                <a:spcPts val="0"/>
              </a:spcAft>
              <a:buNone/>
            </a:pPr>
            <a:r>
              <a:rPr lang="en-GB" sz="1800">
                <a:solidFill>
                  <a:srgbClr val="434343"/>
                </a:solidFill>
              </a:rPr>
              <a:t>veggies_list = [“courgette”, “cabbage”, “courgette”, “peas”, “broccoli”]</a:t>
            </a:r>
            <a:endParaRPr sz="1800">
              <a:solidFill>
                <a:srgbClr val="434343"/>
              </a:solidFill>
            </a:endParaRPr>
          </a:p>
          <a:p>
            <a:pPr indent="0" lvl="0" marL="0" marR="0" rtl="0" algn="l">
              <a:lnSpc>
                <a:spcPct val="100000"/>
              </a:lnSpc>
              <a:spcBef>
                <a:spcPts val="0"/>
              </a:spcBef>
              <a:spcAft>
                <a:spcPts val="0"/>
              </a:spcAft>
              <a:buClr>
                <a:srgbClr val="000000"/>
              </a:buClr>
              <a:buSzPts val="1400"/>
              <a:buFont typeface="Arial"/>
              <a:buNone/>
            </a:pPr>
            <a:r>
              <a:t/>
            </a:r>
            <a:endParaRPr sz="1800">
              <a:solidFill>
                <a:srgbClr val="434343"/>
              </a:solidFill>
            </a:endParaRPr>
          </a:p>
        </p:txBody>
      </p:sp>
      <p:pic>
        <p:nvPicPr>
          <p:cNvPr id="64" name="Google Shape;64;gd98cb605d6_0_0"/>
          <p:cNvPicPr preferRelativeResize="0"/>
          <p:nvPr/>
        </p:nvPicPr>
        <p:blipFill>
          <a:blip r:embed="rId3">
            <a:alphaModFix/>
          </a:blip>
          <a:stretch>
            <a:fillRect/>
          </a:stretch>
        </p:blipFill>
        <p:spPr>
          <a:xfrm>
            <a:off x="6939248" y="83975"/>
            <a:ext cx="1817649" cy="1867238"/>
          </a:xfrm>
          <a:prstGeom prst="rect">
            <a:avLst/>
          </a:prstGeom>
          <a:noFill/>
          <a:ln>
            <a:noFill/>
          </a:ln>
        </p:spPr>
      </p:pic>
      <p:sp>
        <p:nvSpPr>
          <p:cNvPr id="65" name="Google Shape;65;gd98cb605d6_0_0"/>
          <p:cNvSpPr txBox="1"/>
          <p:nvPr>
            <p:ph idx="4294967295" type="subTitle"/>
          </p:nvPr>
        </p:nvSpPr>
        <p:spPr>
          <a:xfrm>
            <a:off x="90350" y="0"/>
            <a:ext cx="9053700" cy="3141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1600"/>
              </a:spcAft>
              <a:buClr>
                <a:srgbClr val="666666"/>
              </a:buClr>
              <a:buSzPts val="1800"/>
              <a:buFont typeface="Quicksand"/>
              <a:buNone/>
            </a:pPr>
            <a:r>
              <a:rPr lang="en-GB" sz="1400">
                <a:latin typeface="Arial"/>
                <a:ea typeface="Arial"/>
                <a:cs typeface="Arial"/>
                <a:sym typeface="Arial"/>
              </a:rPr>
              <a:t>Focus tasks</a:t>
            </a:r>
            <a:endParaRPr b="0" i="0" sz="1400" u="none" cap="none" strike="noStrike">
              <a:solidFill>
                <a:srgbClr val="666666"/>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3">
                                            <p:txEl>
                                              <p:pRg end="0" st="0"/>
                                            </p:txEl>
                                          </p:spTgt>
                                        </p:tgtEl>
                                        <p:attrNameLst>
                                          <p:attrName>style.visibility</p:attrName>
                                        </p:attrNameLst>
                                      </p:cBhvr>
                                      <p:to>
                                        <p:strVal val="visible"/>
                                      </p:to>
                                    </p:set>
                                    <p:animEffect filter="fade" transition="in">
                                      <p:cBhvr>
                                        <p:cTn dur="1000"/>
                                        <p:tgtEl>
                                          <p:spTgt spid="63">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3">
                                            <p:txEl>
                                              <p:pRg end="1" st="1"/>
                                            </p:txEl>
                                          </p:spTgt>
                                        </p:tgtEl>
                                        <p:attrNameLst>
                                          <p:attrName>style.visibility</p:attrName>
                                        </p:attrNameLst>
                                      </p:cBhvr>
                                      <p:to>
                                        <p:strVal val="visible"/>
                                      </p:to>
                                    </p:set>
                                    <p:animEffect filter="fade" transition="in">
                                      <p:cBhvr>
                                        <p:cTn dur="1000"/>
                                        <p:tgtEl>
                                          <p:spTgt spid="63">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3">
                                            <p:txEl>
                                              <p:pRg end="2" st="2"/>
                                            </p:txEl>
                                          </p:spTgt>
                                        </p:tgtEl>
                                        <p:attrNameLst>
                                          <p:attrName>style.visibility</p:attrName>
                                        </p:attrNameLst>
                                      </p:cBhvr>
                                      <p:to>
                                        <p:strVal val="visible"/>
                                      </p:to>
                                    </p:set>
                                    <p:animEffect filter="fade" transition="in">
                                      <p:cBhvr>
                                        <p:cTn dur="1000"/>
                                        <p:tgtEl>
                                          <p:spTgt spid="63">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3">
                                            <p:txEl>
                                              <p:pRg end="3" st="3"/>
                                            </p:txEl>
                                          </p:spTgt>
                                        </p:tgtEl>
                                        <p:attrNameLst>
                                          <p:attrName>style.visibility</p:attrName>
                                        </p:attrNameLst>
                                      </p:cBhvr>
                                      <p:to>
                                        <p:strVal val="visible"/>
                                      </p:to>
                                    </p:set>
                                    <p:animEffect filter="fade" transition="in">
                                      <p:cBhvr>
                                        <p:cTn dur="1000"/>
                                        <p:tgtEl>
                                          <p:spTgt spid="63">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3">
                                            <p:txEl>
                                              <p:pRg end="4" st="4"/>
                                            </p:txEl>
                                          </p:spTgt>
                                        </p:tgtEl>
                                        <p:attrNameLst>
                                          <p:attrName>style.visibility</p:attrName>
                                        </p:attrNameLst>
                                      </p:cBhvr>
                                      <p:to>
                                        <p:strVal val="visible"/>
                                      </p:to>
                                    </p:set>
                                    <p:animEffect filter="fade" transition="in">
                                      <p:cBhvr>
                                        <p:cTn dur="1000"/>
                                        <p:tgtEl>
                                          <p:spTgt spid="63">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3">
                                            <p:txEl>
                                              <p:pRg end="5" st="5"/>
                                            </p:txEl>
                                          </p:spTgt>
                                        </p:tgtEl>
                                        <p:attrNameLst>
                                          <p:attrName>style.visibility</p:attrName>
                                        </p:attrNameLst>
                                      </p:cBhvr>
                                      <p:to>
                                        <p:strVal val="visible"/>
                                      </p:to>
                                    </p:set>
                                    <p:animEffect filter="fade" transition="in">
                                      <p:cBhvr>
                                        <p:cTn dur="1000"/>
                                        <p:tgtEl>
                                          <p:spTgt spid="63">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3">
                                            <p:txEl>
                                              <p:pRg end="6" st="6"/>
                                            </p:txEl>
                                          </p:spTgt>
                                        </p:tgtEl>
                                        <p:attrNameLst>
                                          <p:attrName>style.visibility</p:attrName>
                                        </p:attrNameLst>
                                      </p:cBhvr>
                                      <p:to>
                                        <p:strVal val="visible"/>
                                      </p:to>
                                    </p:set>
                                    <p:animEffect filter="fade" transition="in">
                                      <p:cBhvr>
                                        <p:cTn dur="1000"/>
                                        <p:tgtEl>
                                          <p:spTgt spid="63">
                                            <p:txEl>
                                              <p:pRg end="6" st="6"/>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3">
                                            <p:txEl>
                                              <p:pRg end="7" st="7"/>
                                            </p:txEl>
                                          </p:spTgt>
                                        </p:tgtEl>
                                        <p:attrNameLst>
                                          <p:attrName>style.visibility</p:attrName>
                                        </p:attrNameLst>
                                      </p:cBhvr>
                                      <p:to>
                                        <p:strVal val="visible"/>
                                      </p:to>
                                    </p:set>
                                    <p:animEffect filter="fade" transition="in">
                                      <p:cBhvr>
                                        <p:cTn dur="1000"/>
                                        <p:tgtEl>
                                          <p:spTgt spid="63">
                                            <p:txEl>
                                              <p:pRg end="7" st="7"/>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3">
                                            <p:txEl>
                                              <p:pRg end="8" st="8"/>
                                            </p:txEl>
                                          </p:spTgt>
                                        </p:tgtEl>
                                        <p:attrNameLst>
                                          <p:attrName>style.visibility</p:attrName>
                                        </p:attrNameLst>
                                      </p:cBhvr>
                                      <p:to>
                                        <p:strVal val="visible"/>
                                      </p:to>
                                    </p:set>
                                    <p:animEffect filter="fade" transition="in">
                                      <p:cBhvr>
                                        <p:cTn dur="1000"/>
                                        <p:tgtEl>
                                          <p:spTgt spid="63">
                                            <p:txEl>
                                              <p:pRg end="8" st="8"/>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3">
                                            <p:txEl>
                                              <p:pRg end="9" st="9"/>
                                            </p:txEl>
                                          </p:spTgt>
                                        </p:tgtEl>
                                        <p:attrNameLst>
                                          <p:attrName>style.visibility</p:attrName>
                                        </p:attrNameLst>
                                      </p:cBhvr>
                                      <p:to>
                                        <p:strVal val="visible"/>
                                      </p:to>
                                    </p:set>
                                    <p:animEffect filter="fade" transition="in">
                                      <p:cBhvr>
                                        <p:cTn dur="1000"/>
                                        <p:tgtEl>
                                          <p:spTgt spid="63">
                                            <p:txEl>
                                              <p:pRg end="9" st="9"/>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3">
                                            <p:txEl>
                                              <p:pRg end="10" st="10"/>
                                            </p:txEl>
                                          </p:spTgt>
                                        </p:tgtEl>
                                        <p:attrNameLst>
                                          <p:attrName>style.visibility</p:attrName>
                                        </p:attrNameLst>
                                      </p:cBhvr>
                                      <p:to>
                                        <p:strVal val="visible"/>
                                      </p:to>
                                    </p:set>
                                    <p:animEffect filter="fade" transition="in">
                                      <p:cBhvr>
                                        <p:cTn dur="1000"/>
                                        <p:tgtEl>
                                          <p:spTgt spid="63">
                                            <p:txEl>
                                              <p:pRg end="10" st="1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3">
                                            <p:txEl>
                                              <p:pRg end="11" st="11"/>
                                            </p:txEl>
                                          </p:spTgt>
                                        </p:tgtEl>
                                        <p:attrNameLst>
                                          <p:attrName>style.visibility</p:attrName>
                                        </p:attrNameLst>
                                      </p:cBhvr>
                                      <p:to>
                                        <p:strVal val="visible"/>
                                      </p:to>
                                    </p:set>
                                    <p:animEffect filter="fade" transition="in">
                                      <p:cBhvr>
                                        <p:cTn dur="1000"/>
                                        <p:tgtEl>
                                          <p:spTgt spid="63">
                                            <p:txEl>
                                              <p:pRg end="11" st="11"/>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 name="Shape 69"/>
        <p:cNvGrpSpPr/>
        <p:nvPr/>
      </p:nvGrpSpPr>
      <p:grpSpPr>
        <a:xfrm>
          <a:off x="0" y="0"/>
          <a:ext cx="0" cy="0"/>
          <a:chOff x="0" y="0"/>
          <a:chExt cx="0" cy="0"/>
        </a:xfrm>
      </p:grpSpPr>
      <p:sp>
        <p:nvSpPr>
          <p:cNvPr id="70" name="Google Shape;70;gdd97bcb1bb_0_141"/>
          <p:cNvSpPr txBox="1"/>
          <p:nvPr>
            <p:ph type="title"/>
          </p:nvPr>
        </p:nvSpPr>
        <p:spPr>
          <a:xfrm>
            <a:off x="145850" y="495250"/>
            <a:ext cx="8522100" cy="7068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2800"/>
              <a:buNone/>
            </a:pPr>
            <a:r>
              <a:rPr lang="en-GB">
                <a:solidFill>
                  <a:srgbClr val="434343"/>
                </a:solidFill>
              </a:rPr>
              <a:t>What else can you do with a list?</a:t>
            </a:r>
            <a:endParaRPr>
              <a:solidFill>
                <a:srgbClr val="434343"/>
              </a:solidFill>
            </a:endParaRPr>
          </a:p>
        </p:txBody>
      </p:sp>
      <p:sp>
        <p:nvSpPr>
          <p:cNvPr id="71" name="Google Shape;71;gdd97bcb1bb_0_141"/>
          <p:cNvSpPr txBox="1"/>
          <p:nvPr>
            <p:ph idx="12" type="sldNum"/>
          </p:nvPr>
        </p:nvSpPr>
        <p:spPr>
          <a:xfrm>
            <a:off x="8832200" y="4829300"/>
            <a:ext cx="311700" cy="3141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800"/>
              <a:buNone/>
            </a:pPr>
            <a:fld id="{00000000-1234-1234-1234-123412341234}" type="slidenum">
              <a:rPr lang="en-GB"/>
              <a:t>‹#›</a:t>
            </a:fld>
            <a:endParaRPr/>
          </a:p>
        </p:txBody>
      </p:sp>
      <p:sp>
        <p:nvSpPr>
          <p:cNvPr id="72" name="Google Shape;72;gdd97bcb1bb_0_141"/>
          <p:cNvSpPr txBox="1"/>
          <p:nvPr/>
        </p:nvSpPr>
        <p:spPr>
          <a:xfrm>
            <a:off x="234800" y="1017600"/>
            <a:ext cx="6407400" cy="2196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lang="en-GB" sz="1800">
                <a:solidFill>
                  <a:srgbClr val="434343"/>
                </a:solidFill>
              </a:rPr>
              <a:t>The things that we can do with a list are called its “methods”.</a:t>
            </a:r>
            <a:endParaRPr sz="1800">
              <a:solidFill>
                <a:srgbClr val="434343"/>
              </a:solidFill>
            </a:endParaRPr>
          </a:p>
          <a:p>
            <a:pPr indent="0" lvl="0" marL="0" marR="0" rtl="0" algn="l">
              <a:lnSpc>
                <a:spcPct val="100000"/>
              </a:lnSpc>
              <a:spcBef>
                <a:spcPts val="0"/>
              </a:spcBef>
              <a:spcAft>
                <a:spcPts val="0"/>
              </a:spcAft>
              <a:buClr>
                <a:srgbClr val="000000"/>
              </a:buClr>
              <a:buSzPts val="1400"/>
              <a:buFont typeface="Arial"/>
              <a:buNone/>
            </a:pPr>
            <a:r>
              <a:rPr lang="en-GB" sz="1800">
                <a:solidFill>
                  <a:srgbClr val="434343"/>
                </a:solidFill>
              </a:rPr>
              <a:t>The syntax to use the methods is:</a:t>
            </a:r>
            <a:endParaRPr sz="1800">
              <a:solidFill>
                <a:srgbClr val="434343"/>
              </a:solidFill>
            </a:endParaRPr>
          </a:p>
          <a:p>
            <a:pPr indent="0" lvl="0" marL="0" marR="0" rtl="0" algn="l">
              <a:lnSpc>
                <a:spcPct val="100000"/>
              </a:lnSpc>
              <a:spcBef>
                <a:spcPts val="0"/>
              </a:spcBef>
              <a:spcAft>
                <a:spcPts val="0"/>
              </a:spcAft>
              <a:buClr>
                <a:srgbClr val="000000"/>
              </a:buClr>
              <a:buSzPts val="1400"/>
              <a:buFont typeface="Arial"/>
              <a:buNone/>
            </a:pPr>
            <a:r>
              <a:t/>
            </a:r>
            <a:endParaRPr sz="1800">
              <a:solidFill>
                <a:srgbClr val="434343"/>
              </a:solidFill>
            </a:endParaRPr>
          </a:p>
          <a:p>
            <a:pPr indent="0" lvl="0" marL="0" marR="0" rtl="0" algn="l">
              <a:lnSpc>
                <a:spcPct val="100000"/>
              </a:lnSpc>
              <a:spcBef>
                <a:spcPts val="0"/>
              </a:spcBef>
              <a:spcAft>
                <a:spcPts val="0"/>
              </a:spcAft>
              <a:buClr>
                <a:srgbClr val="000000"/>
              </a:buClr>
              <a:buSzPts val="1400"/>
              <a:buFont typeface="Arial"/>
              <a:buNone/>
            </a:pPr>
            <a:r>
              <a:rPr lang="en-GB" sz="1800">
                <a:solidFill>
                  <a:srgbClr val="434343"/>
                </a:solidFill>
              </a:rPr>
              <a:t>list_name.method()</a:t>
            </a:r>
            <a:endParaRPr sz="1800">
              <a:solidFill>
                <a:srgbClr val="434343"/>
              </a:solidFill>
            </a:endParaRPr>
          </a:p>
          <a:p>
            <a:pPr indent="0" lvl="0" marL="0" marR="0" rtl="0" algn="l">
              <a:lnSpc>
                <a:spcPct val="100000"/>
              </a:lnSpc>
              <a:spcBef>
                <a:spcPts val="0"/>
              </a:spcBef>
              <a:spcAft>
                <a:spcPts val="0"/>
              </a:spcAft>
              <a:buClr>
                <a:srgbClr val="000000"/>
              </a:buClr>
              <a:buSzPts val="1400"/>
              <a:buFont typeface="Arial"/>
              <a:buNone/>
            </a:pPr>
            <a:r>
              <a:t/>
            </a:r>
            <a:endParaRPr sz="1800">
              <a:solidFill>
                <a:srgbClr val="434343"/>
              </a:solidFill>
            </a:endParaRPr>
          </a:p>
          <a:p>
            <a:pPr indent="0" lvl="0" marL="0" marR="0" rtl="0" algn="l">
              <a:lnSpc>
                <a:spcPct val="100000"/>
              </a:lnSpc>
              <a:spcBef>
                <a:spcPts val="0"/>
              </a:spcBef>
              <a:spcAft>
                <a:spcPts val="0"/>
              </a:spcAft>
              <a:buClr>
                <a:srgbClr val="000000"/>
              </a:buClr>
              <a:buSzPts val="1400"/>
              <a:buFont typeface="Arial"/>
              <a:buNone/>
            </a:pPr>
            <a:r>
              <a:rPr lang="en-GB" sz="1800">
                <a:solidFill>
                  <a:srgbClr val="434343"/>
                </a:solidFill>
              </a:rPr>
              <a:t>There are numerous methods, here are a few very useful ones, can you work out what they do?</a:t>
            </a:r>
            <a:endParaRPr sz="1800">
              <a:solidFill>
                <a:srgbClr val="434343"/>
              </a:solidFill>
            </a:endParaRPr>
          </a:p>
        </p:txBody>
      </p:sp>
      <p:sp>
        <p:nvSpPr>
          <p:cNvPr id="73" name="Google Shape;73;gdd97bcb1bb_0_141"/>
          <p:cNvSpPr txBox="1"/>
          <p:nvPr>
            <p:ph idx="4294967295" type="subTitle"/>
          </p:nvPr>
        </p:nvSpPr>
        <p:spPr>
          <a:xfrm>
            <a:off x="90350" y="0"/>
            <a:ext cx="9053700" cy="3141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1600"/>
              </a:spcAft>
              <a:buClr>
                <a:srgbClr val="666666"/>
              </a:buClr>
              <a:buSzPts val="1800"/>
              <a:buFont typeface="Quicksand"/>
              <a:buNone/>
            </a:pPr>
            <a:r>
              <a:rPr lang="en-GB" sz="1400">
                <a:latin typeface="Arial"/>
                <a:ea typeface="Arial"/>
                <a:cs typeface="Arial"/>
                <a:sym typeface="Arial"/>
              </a:rPr>
              <a:t>Focus tasks</a:t>
            </a:r>
            <a:endParaRPr b="0" i="0" sz="1400" u="none" cap="none" strike="noStrike">
              <a:solidFill>
                <a:srgbClr val="666666"/>
              </a:solidFill>
              <a:latin typeface="Arial"/>
              <a:ea typeface="Arial"/>
              <a:cs typeface="Arial"/>
              <a:sym typeface="Arial"/>
            </a:endParaRPr>
          </a:p>
        </p:txBody>
      </p:sp>
      <p:pic>
        <p:nvPicPr>
          <p:cNvPr id="74" name="Google Shape;74;gdd97bcb1bb_0_141"/>
          <p:cNvPicPr preferRelativeResize="0"/>
          <p:nvPr/>
        </p:nvPicPr>
        <p:blipFill>
          <a:blip r:embed="rId3">
            <a:alphaModFix/>
          </a:blip>
          <a:stretch>
            <a:fillRect/>
          </a:stretch>
        </p:blipFill>
        <p:spPr>
          <a:xfrm>
            <a:off x="6642200" y="1383200"/>
            <a:ext cx="2197002" cy="2197002"/>
          </a:xfrm>
          <a:prstGeom prst="rect">
            <a:avLst/>
          </a:prstGeom>
          <a:noFill/>
          <a:ln>
            <a:noFill/>
          </a:ln>
        </p:spPr>
      </p:pic>
      <p:sp>
        <p:nvSpPr>
          <p:cNvPr id="75" name="Google Shape;75;gdd97bcb1bb_0_141"/>
          <p:cNvSpPr txBox="1"/>
          <p:nvPr/>
        </p:nvSpPr>
        <p:spPr>
          <a:xfrm>
            <a:off x="311150" y="3119275"/>
            <a:ext cx="6407400" cy="1569900"/>
          </a:xfrm>
          <a:prstGeom prst="rect">
            <a:avLst/>
          </a:prstGeom>
          <a:noFill/>
          <a:ln>
            <a:noFill/>
          </a:ln>
        </p:spPr>
        <p:txBody>
          <a:bodyPr anchorCtr="0" anchor="t" bIns="91425" lIns="91425" spcFirstLastPara="1" rIns="91425" wrap="square" tIns="91425">
            <a:spAutoFit/>
          </a:bodyPr>
          <a:lstStyle/>
          <a:p>
            <a:pPr indent="-342900" lvl="0" marL="457200" rtl="0" algn="l">
              <a:spcBef>
                <a:spcPts val="0"/>
              </a:spcBef>
              <a:spcAft>
                <a:spcPts val="0"/>
              </a:spcAft>
              <a:buClr>
                <a:srgbClr val="434343"/>
              </a:buClr>
              <a:buSzPts val="1800"/>
              <a:buAutoNum type="arabicPeriod"/>
            </a:pPr>
            <a:r>
              <a:rPr lang="en-GB" sz="1800">
                <a:solidFill>
                  <a:srgbClr val="434343"/>
                </a:solidFill>
              </a:rPr>
              <a:t>i</a:t>
            </a:r>
            <a:r>
              <a:rPr lang="en-GB" sz="1800">
                <a:solidFill>
                  <a:srgbClr val="434343"/>
                </a:solidFill>
              </a:rPr>
              <a:t>nsert()</a:t>
            </a:r>
            <a:endParaRPr sz="1800">
              <a:solidFill>
                <a:srgbClr val="434343"/>
              </a:solidFill>
            </a:endParaRPr>
          </a:p>
          <a:p>
            <a:pPr indent="-342900" lvl="0" marL="457200" rtl="0" algn="l">
              <a:spcBef>
                <a:spcPts val="0"/>
              </a:spcBef>
              <a:spcAft>
                <a:spcPts val="0"/>
              </a:spcAft>
              <a:buClr>
                <a:srgbClr val="434343"/>
              </a:buClr>
              <a:buSzPts val="1800"/>
              <a:buAutoNum type="arabicPeriod"/>
            </a:pPr>
            <a:r>
              <a:rPr lang="en-GB" sz="1800">
                <a:solidFill>
                  <a:srgbClr val="434343"/>
                </a:solidFill>
              </a:rPr>
              <a:t>clear ()</a:t>
            </a:r>
            <a:endParaRPr sz="1800">
              <a:solidFill>
                <a:srgbClr val="434343"/>
              </a:solidFill>
            </a:endParaRPr>
          </a:p>
          <a:p>
            <a:pPr indent="-342900" lvl="0" marL="457200" rtl="0" algn="l">
              <a:spcBef>
                <a:spcPts val="0"/>
              </a:spcBef>
              <a:spcAft>
                <a:spcPts val="0"/>
              </a:spcAft>
              <a:buClr>
                <a:srgbClr val="434343"/>
              </a:buClr>
              <a:buSzPts val="1800"/>
              <a:buAutoNum type="arabicPeriod"/>
            </a:pPr>
            <a:r>
              <a:rPr lang="en-GB" sz="1800">
                <a:solidFill>
                  <a:srgbClr val="434343"/>
                </a:solidFill>
              </a:rPr>
              <a:t>count()</a:t>
            </a:r>
            <a:endParaRPr sz="1800">
              <a:solidFill>
                <a:srgbClr val="434343"/>
              </a:solidFill>
            </a:endParaRPr>
          </a:p>
          <a:p>
            <a:pPr indent="-342900" lvl="0" marL="457200" rtl="0" algn="l">
              <a:spcBef>
                <a:spcPts val="0"/>
              </a:spcBef>
              <a:spcAft>
                <a:spcPts val="0"/>
              </a:spcAft>
              <a:buClr>
                <a:srgbClr val="434343"/>
              </a:buClr>
              <a:buSzPts val="1800"/>
              <a:buAutoNum type="arabicPeriod"/>
            </a:pPr>
            <a:r>
              <a:rPr lang="en-GB" sz="1800">
                <a:solidFill>
                  <a:srgbClr val="434343"/>
                </a:solidFill>
              </a:rPr>
              <a:t>remove()</a:t>
            </a:r>
            <a:endParaRPr sz="1800">
              <a:solidFill>
                <a:srgbClr val="434343"/>
              </a:solidFill>
            </a:endParaRPr>
          </a:p>
          <a:p>
            <a:pPr indent="-342900" lvl="0" marL="457200" rtl="0" algn="l">
              <a:spcBef>
                <a:spcPts val="0"/>
              </a:spcBef>
              <a:spcAft>
                <a:spcPts val="0"/>
              </a:spcAft>
              <a:buClr>
                <a:srgbClr val="434343"/>
              </a:buClr>
              <a:buSzPts val="1800"/>
              <a:buAutoNum type="arabicPeriod"/>
            </a:pPr>
            <a:r>
              <a:rPr lang="en-GB" sz="1800">
                <a:solidFill>
                  <a:srgbClr val="434343"/>
                </a:solidFill>
              </a:rPr>
              <a:t>reverse() </a:t>
            </a:r>
            <a:endParaRPr>
              <a:solidFill>
                <a:srgbClr val="434343"/>
              </a:solidFill>
              <a:latin typeface="Quicksand"/>
              <a:ea typeface="Quicksand"/>
              <a:cs typeface="Quicksand"/>
              <a:sym typeface="Quicksand"/>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2">
                                            <p:txEl>
                                              <p:pRg end="0" st="0"/>
                                            </p:txEl>
                                          </p:spTgt>
                                        </p:tgtEl>
                                        <p:attrNameLst>
                                          <p:attrName>style.visibility</p:attrName>
                                        </p:attrNameLst>
                                      </p:cBhvr>
                                      <p:to>
                                        <p:strVal val="visible"/>
                                      </p:to>
                                    </p:set>
                                    <p:animEffect filter="fade" transition="in">
                                      <p:cBhvr>
                                        <p:cTn dur="1000"/>
                                        <p:tgtEl>
                                          <p:spTgt spid="72">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2">
                                            <p:txEl>
                                              <p:pRg end="1" st="1"/>
                                            </p:txEl>
                                          </p:spTgt>
                                        </p:tgtEl>
                                        <p:attrNameLst>
                                          <p:attrName>style.visibility</p:attrName>
                                        </p:attrNameLst>
                                      </p:cBhvr>
                                      <p:to>
                                        <p:strVal val="visible"/>
                                      </p:to>
                                    </p:set>
                                    <p:animEffect filter="fade" transition="in">
                                      <p:cBhvr>
                                        <p:cTn dur="1000"/>
                                        <p:tgtEl>
                                          <p:spTgt spid="72">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2">
                                            <p:txEl>
                                              <p:pRg end="2" st="2"/>
                                            </p:txEl>
                                          </p:spTgt>
                                        </p:tgtEl>
                                        <p:attrNameLst>
                                          <p:attrName>style.visibility</p:attrName>
                                        </p:attrNameLst>
                                      </p:cBhvr>
                                      <p:to>
                                        <p:strVal val="visible"/>
                                      </p:to>
                                    </p:set>
                                    <p:animEffect filter="fade" transition="in">
                                      <p:cBhvr>
                                        <p:cTn dur="1000"/>
                                        <p:tgtEl>
                                          <p:spTgt spid="72">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2">
                                            <p:txEl>
                                              <p:pRg end="3" st="3"/>
                                            </p:txEl>
                                          </p:spTgt>
                                        </p:tgtEl>
                                        <p:attrNameLst>
                                          <p:attrName>style.visibility</p:attrName>
                                        </p:attrNameLst>
                                      </p:cBhvr>
                                      <p:to>
                                        <p:strVal val="visible"/>
                                      </p:to>
                                    </p:set>
                                    <p:animEffect filter="fade" transition="in">
                                      <p:cBhvr>
                                        <p:cTn dur="1000"/>
                                        <p:tgtEl>
                                          <p:spTgt spid="72">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2">
                                            <p:txEl>
                                              <p:pRg end="4" st="4"/>
                                            </p:txEl>
                                          </p:spTgt>
                                        </p:tgtEl>
                                        <p:attrNameLst>
                                          <p:attrName>style.visibility</p:attrName>
                                        </p:attrNameLst>
                                      </p:cBhvr>
                                      <p:to>
                                        <p:strVal val="visible"/>
                                      </p:to>
                                    </p:set>
                                    <p:animEffect filter="fade" transition="in">
                                      <p:cBhvr>
                                        <p:cTn dur="1000"/>
                                        <p:tgtEl>
                                          <p:spTgt spid="72">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2">
                                            <p:txEl>
                                              <p:pRg end="5" st="5"/>
                                            </p:txEl>
                                          </p:spTgt>
                                        </p:tgtEl>
                                        <p:attrNameLst>
                                          <p:attrName>style.visibility</p:attrName>
                                        </p:attrNameLst>
                                      </p:cBhvr>
                                      <p:to>
                                        <p:strVal val="visible"/>
                                      </p:to>
                                    </p:set>
                                    <p:animEffect filter="fade" transition="in">
                                      <p:cBhvr>
                                        <p:cTn dur="1000"/>
                                        <p:tgtEl>
                                          <p:spTgt spid="72">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5"/>
                                        </p:tgtEl>
                                        <p:attrNameLst>
                                          <p:attrName>style.visibility</p:attrName>
                                        </p:attrNameLst>
                                      </p:cBhvr>
                                      <p:to>
                                        <p:strVal val="visible"/>
                                      </p:to>
                                    </p:set>
                                    <p:animEffect filter="fade" transition="in">
                                      <p:cBhvr>
                                        <p:cTn dur="1000"/>
                                        <p:tgtEl>
                                          <p:spTgt spid="7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 name="Shape 79"/>
        <p:cNvGrpSpPr/>
        <p:nvPr/>
      </p:nvGrpSpPr>
      <p:grpSpPr>
        <a:xfrm>
          <a:off x="0" y="0"/>
          <a:ext cx="0" cy="0"/>
          <a:chOff x="0" y="0"/>
          <a:chExt cx="0" cy="0"/>
        </a:xfrm>
      </p:grpSpPr>
      <p:sp>
        <p:nvSpPr>
          <p:cNvPr id="80" name="Google Shape;80;gdfc097aea0_0_3"/>
          <p:cNvSpPr txBox="1"/>
          <p:nvPr>
            <p:ph type="title"/>
          </p:nvPr>
        </p:nvSpPr>
        <p:spPr>
          <a:xfrm>
            <a:off x="145850" y="495250"/>
            <a:ext cx="8522100" cy="7068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2800"/>
              <a:buNone/>
            </a:pPr>
            <a:r>
              <a:rPr lang="en-GB"/>
              <a:t>What else can you do with a list?</a:t>
            </a:r>
            <a:endParaRPr/>
          </a:p>
        </p:txBody>
      </p:sp>
      <p:sp>
        <p:nvSpPr>
          <p:cNvPr id="81" name="Google Shape;81;gdfc097aea0_0_3"/>
          <p:cNvSpPr txBox="1"/>
          <p:nvPr>
            <p:ph idx="12" type="sldNum"/>
          </p:nvPr>
        </p:nvSpPr>
        <p:spPr>
          <a:xfrm>
            <a:off x="8832200" y="4829300"/>
            <a:ext cx="311700" cy="3141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800"/>
              <a:buNone/>
            </a:pPr>
            <a:fld id="{00000000-1234-1234-1234-123412341234}" type="slidenum">
              <a:rPr lang="en-GB"/>
              <a:t>‹#›</a:t>
            </a:fld>
            <a:endParaRPr/>
          </a:p>
        </p:txBody>
      </p:sp>
      <p:sp>
        <p:nvSpPr>
          <p:cNvPr id="82" name="Google Shape;82;gdfc097aea0_0_3"/>
          <p:cNvSpPr txBox="1"/>
          <p:nvPr>
            <p:ph idx="4294967295" type="subTitle"/>
          </p:nvPr>
        </p:nvSpPr>
        <p:spPr>
          <a:xfrm>
            <a:off x="90350" y="0"/>
            <a:ext cx="9053700" cy="3141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1600"/>
              </a:spcAft>
              <a:buClr>
                <a:srgbClr val="666666"/>
              </a:buClr>
              <a:buSzPts val="1800"/>
              <a:buFont typeface="Quicksand"/>
              <a:buNone/>
            </a:pPr>
            <a:r>
              <a:rPr lang="en-GB" sz="1400">
                <a:latin typeface="Arial"/>
                <a:ea typeface="Arial"/>
                <a:cs typeface="Arial"/>
                <a:sym typeface="Arial"/>
              </a:rPr>
              <a:t>Focus tasks</a:t>
            </a:r>
            <a:endParaRPr b="0" i="0" sz="1400" u="none" cap="none" strike="noStrike">
              <a:solidFill>
                <a:srgbClr val="666666"/>
              </a:solidFill>
              <a:latin typeface="Arial"/>
              <a:ea typeface="Arial"/>
              <a:cs typeface="Arial"/>
              <a:sym typeface="Arial"/>
            </a:endParaRPr>
          </a:p>
        </p:txBody>
      </p:sp>
      <p:pic>
        <p:nvPicPr>
          <p:cNvPr id="83" name="Google Shape;83;gdfc097aea0_0_3"/>
          <p:cNvPicPr preferRelativeResize="0"/>
          <p:nvPr/>
        </p:nvPicPr>
        <p:blipFill>
          <a:blip r:embed="rId3">
            <a:alphaModFix/>
          </a:blip>
          <a:stretch>
            <a:fillRect/>
          </a:stretch>
        </p:blipFill>
        <p:spPr>
          <a:xfrm>
            <a:off x="6635200" y="1715025"/>
            <a:ext cx="2197002" cy="2197002"/>
          </a:xfrm>
          <a:prstGeom prst="rect">
            <a:avLst/>
          </a:prstGeom>
          <a:noFill/>
          <a:ln>
            <a:noFill/>
          </a:ln>
        </p:spPr>
      </p:pic>
      <p:sp>
        <p:nvSpPr>
          <p:cNvPr id="84" name="Google Shape;84;gdfc097aea0_0_3"/>
          <p:cNvSpPr txBox="1"/>
          <p:nvPr/>
        </p:nvSpPr>
        <p:spPr>
          <a:xfrm>
            <a:off x="311150" y="1383200"/>
            <a:ext cx="6407400" cy="3232500"/>
          </a:xfrm>
          <a:prstGeom prst="rect">
            <a:avLst/>
          </a:prstGeom>
          <a:noFill/>
          <a:ln>
            <a:noFill/>
          </a:ln>
        </p:spPr>
        <p:txBody>
          <a:bodyPr anchorCtr="0" anchor="t" bIns="91425" lIns="91425" spcFirstLastPara="1" rIns="91425" wrap="square" tIns="91425">
            <a:spAutoFit/>
          </a:bodyPr>
          <a:lstStyle/>
          <a:p>
            <a:pPr indent="-368300" lvl="0" marL="457200" rtl="0" algn="l">
              <a:spcBef>
                <a:spcPts val="0"/>
              </a:spcBef>
              <a:spcAft>
                <a:spcPts val="0"/>
              </a:spcAft>
              <a:buClr>
                <a:srgbClr val="434343"/>
              </a:buClr>
              <a:buSzPts val="2200"/>
              <a:buAutoNum type="arabicPeriod"/>
            </a:pPr>
            <a:r>
              <a:rPr lang="en-GB" sz="2200">
                <a:solidFill>
                  <a:srgbClr val="434343"/>
                </a:solidFill>
              </a:rPr>
              <a:t>insert() - Adds an element at the specified position</a:t>
            </a:r>
            <a:endParaRPr sz="2200">
              <a:solidFill>
                <a:srgbClr val="434343"/>
              </a:solidFill>
            </a:endParaRPr>
          </a:p>
          <a:p>
            <a:pPr indent="-368300" lvl="0" marL="457200" rtl="0" algn="l">
              <a:spcBef>
                <a:spcPts val="0"/>
              </a:spcBef>
              <a:spcAft>
                <a:spcPts val="0"/>
              </a:spcAft>
              <a:buClr>
                <a:srgbClr val="434343"/>
              </a:buClr>
              <a:buSzPts val="2200"/>
              <a:buAutoNum type="arabicPeriod"/>
            </a:pPr>
            <a:r>
              <a:rPr lang="en-GB" sz="2200">
                <a:solidFill>
                  <a:srgbClr val="434343"/>
                </a:solidFill>
              </a:rPr>
              <a:t>clear() - Removes all the elements from the list</a:t>
            </a:r>
            <a:endParaRPr sz="2200">
              <a:solidFill>
                <a:srgbClr val="434343"/>
              </a:solidFill>
            </a:endParaRPr>
          </a:p>
          <a:p>
            <a:pPr indent="-368300" lvl="0" marL="457200" rtl="0" algn="l">
              <a:spcBef>
                <a:spcPts val="0"/>
              </a:spcBef>
              <a:spcAft>
                <a:spcPts val="0"/>
              </a:spcAft>
              <a:buClr>
                <a:srgbClr val="434343"/>
              </a:buClr>
              <a:buSzPts val="2200"/>
              <a:buAutoNum type="arabicPeriod"/>
            </a:pPr>
            <a:r>
              <a:rPr lang="en-GB" sz="2200">
                <a:solidFill>
                  <a:srgbClr val="434343"/>
                </a:solidFill>
              </a:rPr>
              <a:t>count() - Returns the number of a particular element in a list</a:t>
            </a:r>
            <a:endParaRPr sz="2200">
              <a:solidFill>
                <a:srgbClr val="434343"/>
              </a:solidFill>
            </a:endParaRPr>
          </a:p>
          <a:p>
            <a:pPr indent="-368300" lvl="0" marL="457200" rtl="0" algn="l">
              <a:spcBef>
                <a:spcPts val="0"/>
              </a:spcBef>
              <a:spcAft>
                <a:spcPts val="0"/>
              </a:spcAft>
              <a:buClr>
                <a:srgbClr val="434343"/>
              </a:buClr>
              <a:buSzPts val="2200"/>
              <a:buAutoNum type="arabicPeriod"/>
            </a:pPr>
            <a:r>
              <a:rPr lang="en-GB" sz="2200">
                <a:solidFill>
                  <a:srgbClr val="434343"/>
                </a:solidFill>
              </a:rPr>
              <a:t>remove() - Removes the first item with the specified value </a:t>
            </a:r>
            <a:endParaRPr sz="2200">
              <a:solidFill>
                <a:srgbClr val="434343"/>
              </a:solidFill>
            </a:endParaRPr>
          </a:p>
          <a:p>
            <a:pPr indent="-368300" lvl="0" marL="457200" rtl="0" algn="l">
              <a:spcBef>
                <a:spcPts val="0"/>
              </a:spcBef>
              <a:spcAft>
                <a:spcPts val="0"/>
              </a:spcAft>
              <a:buClr>
                <a:srgbClr val="434343"/>
              </a:buClr>
              <a:buSzPts val="2200"/>
              <a:buAutoNum type="arabicPeriod"/>
            </a:pPr>
            <a:r>
              <a:rPr lang="en-GB" sz="2200">
                <a:solidFill>
                  <a:srgbClr val="434343"/>
                </a:solidFill>
              </a:rPr>
              <a:t>reverse() - Reverses the order of a list </a:t>
            </a:r>
            <a:endParaRPr sz="1800">
              <a:solidFill>
                <a:srgbClr val="434343"/>
              </a:solidFill>
              <a:latin typeface="Quicksand"/>
              <a:ea typeface="Quicksand"/>
              <a:cs typeface="Quicksand"/>
              <a:sym typeface="Quicksand"/>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4">
                                            <p:txEl>
                                              <p:pRg end="0" st="0"/>
                                            </p:txEl>
                                          </p:spTgt>
                                        </p:tgtEl>
                                        <p:attrNameLst>
                                          <p:attrName>style.visibility</p:attrName>
                                        </p:attrNameLst>
                                      </p:cBhvr>
                                      <p:to>
                                        <p:strVal val="visible"/>
                                      </p:to>
                                    </p:set>
                                    <p:animEffect filter="fade" transition="in">
                                      <p:cBhvr>
                                        <p:cTn dur="1000"/>
                                        <p:tgtEl>
                                          <p:spTgt spid="84">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4">
                                            <p:txEl>
                                              <p:pRg end="1" st="1"/>
                                            </p:txEl>
                                          </p:spTgt>
                                        </p:tgtEl>
                                        <p:attrNameLst>
                                          <p:attrName>style.visibility</p:attrName>
                                        </p:attrNameLst>
                                      </p:cBhvr>
                                      <p:to>
                                        <p:strVal val="visible"/>
                                      </p:to>
                                    </p:set>
                                    <p:animEffect filter="fade" transition="in">
                                      <p:cBhvr>
                                        <p:cTn dur="1000"/>
                                        <p:tgtEl>
                                          <p:spTgt spid="84">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4">
                                            <p:txEl>
                                              <p:pRg end="2" st="2"/>
                                            </p:txEl>
                                          </p:spTgt>
                                        </p:tgtEl>
                                        <p:attrNameLst>
                                          <p:attrName>style.visibility</p:attrName>
                                        </p:attrNameLst>
                                      </p:cBhvr>
                                      <p:to>
                                        <p:strVal val="visible"/>
                                      </p:to>
                                    </p:set>
                                    <p:animEffect filter="fade" transition="in">
                                      <p:cBhvr>
                                        <p:cTn dur="1000"/>
                                        <p:tgtEl>
                                          <p:spTgt spid="84">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4">
                                            <p:txEl>
                                              <p:pRg end="3" st="3"/>
                                            </p:txEl>
                                          </p:spTgt>
                                        </p:tgtEl>
                                        <p:attrNameLst>
                                          <p:attrName>style.visibility</p:attrName>
                                        </p:attrNameLst>
                                      </p:cBhvr>
                                      <p:to>
                                        <p:strVal val="visible"/>
                                      </p:to>
                                    </p:set>
                                    <p:animEffect filter="fade" transition="in">
                                      <p:cBhvr>
                                        <p:cTn dur="1000"/>
                                        <p:tgtEl>
                                          <p:spTgt spid="84">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4">
                                            <p:txEl>
                                              <p:pRg end="4" st="4"/>
                                            </p:txEl>
                                          </p:spTgt>
                                        </p:tgtEl>
                                        <p:attrNameLst>
                                          <p:attrName>style.visibility</p:attrName>
                                        </p:attrNameLst>
                                      </p:cBhvr>
                                      <p:to>
                                        <p:strVal val="visible"/>
                                      </p:to>
                                    </p:set>
                                    <p:animEffect filter="fade" transition="in">
                                      <p:cBhvr>
                                        <p:cTn dur="1000"/>
                                        <p:tgtEl>
                                          <p:spTgt spid="84">
                                            <p:txEl>
                                              <p:pRg end="4" st="4"/>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 name="Shape 88"/>
        <p:cNvGrpSpPr/>
        <p:nvPr/>
      </p:nvGrpSpPr>
      <p:grpSpPr>
        <a:xfrm>
          <a:off x="0" y="0"/>
          <a:ext cx="0" cy="0"/>
          <a:chOff x="0" y="0"/>
          <a:chExt cx="0" cy="0"/>
        </a:xfrm>
      </p:grpSpPr>
      <p:sp>
        <p:nvSpPr>
          <p:cNvPr id="89" name="Google Shape;89;gdd97bcb1bb_0_157"/>
          <p:cNvSpPr txBox="1"/>
          <p:nvPr>
            <p:ph type="title"/>
          </p:nvPr>
        </p:nvSpPr>
        <p:spPr>
          <a:xfrm>
            <a:off x="145850" y="495250"/>
            <a:ext cx="8522100" cy="7068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2800"/>
              <a:buNone/>
            </a:pPr>
            <a:r>
              <a:rPr lang="en-GB"/>
              <a:t>The reverse method in action</a:t>
            </a:r>
            <a:endParaRPr/>
          </a:p>
        </p:txBody>
      </p:sp>
      <p:sp>
        <p:nvSpPr>
          <p:cNvPr id="90" name="Google Shape;90;gdd97bcb1bb_0_157"/>
          <p:cNvSpPr txBox="1"/>
          <p:nvPr>
            <p:ph idx="12" type="sldNum"/>
          </p:nvPr>
        </p:nvSpPr>
        <p:spPr>
          <a:xfrm>
            <a:off x="8832200" y="4829300"/>
            <a:ext cx="311700" cy="3141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800"/>
              <a:buNone/>
            </a:pPr>
            <a:fld id="{00000000-1234-1234-1234-123412341234}" type="slidenum">
              <a:rPr lang="en-GB"/>
              <a:t>‹#›</a:t>
            </a:fld>
            <a:endParaRPr/>
          </a:p>
        </p:txBody>
      </p:sp>
      <p:sp>
        <p:nvSpPr>
          <p:cNvPr id="91" name="Google Shape;91;gdd97bcb1bb_0_157"/>
          <p:cNvSpPr txBox="1"/>
          <p:nvPr/>
        </p:nvSpPr>
        <p:spPr>
          <a:xfrm>
            <a:off x="234800" y="1202050"/>
            <a:ext cx="8522100" cy="3625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None/>
            </a:pPr>
            <a:r>
              <a:rPr lang="en-GB" sz="1900">
                <a:solidFill>
                  <a:srgbClr val="434343"/>
                </a:solidFill>
              </a:rPr>
              <a:t>Input:</a:t>
            </a:r>
            <a:endParaRPr sz="1900">
              <a:solidFill>
                <a:srgbClr val="434343"/>
              </a:solidFill>
            </a:endParaRPr>
          </a:p>
          <a:p>
            <a:pPr indent="0" lvl="0" marL="0" marR="0" rtl="0" algn="l">
              <a:lnSpc>
                <a:spcPct val="100000"/>
              </a:lnSpc>
              <a:spcBef>
                <a:spcPts val="0"/>
              </a:spcBef>
              <a:spcAft>
                <a:spcPts val="0"/>
              </a:spcAft>
              <a:buNone/>
            </a:pPr>
            <a:r>
              <a:t/>
            </a:r>
            <a:endParaRPr sz="1900">
              <a:solidFill>
                <a:srgbClr val="434343"/>
              </a:solidFill>
            </a:endParaRPr>
          </a:p>
          <a:p>
            <a:pPr indent="0" lvl="0" marL="0" marR="0" rtl="0" algn="l">
              <a:lnSpc>
                <a:spcPct val="100000"/>
              </a:lnSpc>
              <a:spcBef>
                <a:spcPts val="0"/>
              </a:spcBef>
              <a:spcAft>
                <a:spcPts val="0"/>
              </a:spcAft>
              <a:buNone/>
            </a:pPr>
            <a:r>
              <a:rPr lang="en-GB" sz="1900">
                <a:solidFill>
                  <a:srgbClr val="434343"/>
                </a:solidFill>
              </a:rPr>
              <a:t>fruits = ['apple', 'banana', 'cherry']</a:t>
            </a:r>
            <a:endParaRPr sz="1900">
              <a:solidFill>
                <a:srgbClr val="434343"/>
              </a:solidFill>
            </a:endParaRPr>
          </a:p>
          <a:p>
            <a:pPr indent="0" lvl="0" marL="0" marR="0" rtl="0" algn="l">
              <a:lnSpc>
                <a:spcPct val="100000"/>
              </a:lnSpc>
              <a:spcBef>
                <a:spcPts val="0"/>
              </a:spcBef>
              <a:spcAft>
                <a:spcPts val="0"/>
              </a:spcAft>
              <a:buNone/>
            </a:pPr>
            <a:r>
              <a:t/>
            </a:r>
            <a:endParaRPr sz="1900">
              <a:solidFill>
                <a:srgbClr val="434343"/>
              </a:solidFill>
            </a:endParaRPr>
          </a:p>
          <a:p>
            <a:pPr indent="0" lvl="0" marL="0" marR="0" rtl="0" algn="l">
              <a:lnSpc>
                <a:spcPct val="100000"/>
              </a:lnSpc>
              <a:spcBef>
                <a:spcPts val="0"/>
              </a:spcBef>
              <a:spcAft>
                <a:spcPts val="0"/>
              </a:spcAft>
              <a:buNone/>
            </a:pPr>
            <a:r>
              <a:rPr lang="en-GB" sz="1900">
                <a:solidFill>
                  <a:srgbClr val="434343"/>
                </a:solidFill>
              </a:rPr>
              <a:t>fruits.reverse ()</a:t>
            </a:r>
            <a:endParaRPr sz="1900">
              <a:solidFill>
                <a:srgbClr val="434343"/>
              </a:solidFill>
            </a:endParaRPr>
          </a:p>
          <a:p>
            <a:pPr indent="0" lvl="0" marL="0" marR="0" rtl="0" algn="l">
              <a:lnSpc>
                <a:spcPct val="100000"/>
              </a:lnSpc>
              <a:spcBef>
                <a:spcPts val="0"/>
              </a:spcBef>
              <a:spcAft>
                <a:spcPts val="0"/>
              </a:spcAft>
              <a:buNone/>
            </a:pPr>
            <a:r>
              <a:t/>
            </a:r>
            <a:endParaRPr sz="1900">
              <a:solidFill>
                <a:srgbClr val="434343"/>
              </a:solidFill>
            </a:endParaRPr>
          </a:p>
          <a:p>
            <a:pPr indent="0" lvl="0" marL="0" marR="0" rtl="0" algn="l">
              <a:lnSpc>
                <a:spcPct val="100000"/>
              </a:lnSpc>
              <a:spcBef>
                <a:spcPts val="0"/>
              </a:spcBef>
              <a:spcAft>
                <a:spcPts val="0"/>
              </a:spcAft>
              <a:buNone/>
            </a:pPr>
            <a:r>
              <a:rPr lang="en-GB" sz="1900">
                <a:solidFill>
                  <a:srgbClr val="434343"/>
                </a:solidFill>
              </a:rPr>
              <a:t>print(fruits)</a:t>
            </a:r>
            <a:endParaRPr sz="1900">
              <a:solidFill>
                <a:srgbClr val="434343"/>
              </a:solidFill>
            </a:endParaRPr>
          </a:p>
          <a:p>
            <a:pPr indent="0" lvl="0" marL="0" marR="0" rtl="0" algn="l">
              <a:lnSpc>
                <a:spcPct val="100000"/>
              </a:lnSpc>
              <a:spcBef>
                <a:spcPts val="0"/>
              </a:spcBef>
              <a:spcAft>
                <a:spcPts val="0"/>
              </a:spcAft>
              <a:buClr>
                <a:srgbClr val="000000"/>
              </a:buClr>
              <a:buSzPts val="1400"/>
              <a:buFont typeface="Arial"/>
              <a:buNone/>
            </a:pPr>
            <a:r>
              <a:t/>
            </a:r>
            <a:endParaRPr sz="1900">
              <a:solidFill>
                <a:srgbClr val="434343"/>
              </a:solidFill>
            </a:endParaRPr>
          </a:p>
          <a:p>
            <a:pPr indent="0" lvl="0" marL="0" marR="0" rtl="0" algn="l">
              <a:lnSpc>
                <a:spcPct val="100000"/>
              </a:lnSpc>
              <a:spcBef>
                <a:spcPts val="0"/>
              </a:spcBef>
              <a:spcAft>
                <a:spcPts val="0"/>
              </a:spcAft>
              <a:buClr>
                <a:srgbClr val="000000"/>
              </a:buClr>
              <a:buSzPts val="1400"/>
              <a:buFont typeface="Arial"/>
              <a:buNone/>
            </a:pPr>
            <a:r>
              <a:rPr lang="en-GB" sz="1900">
                <a:solidFill>
                  <a:srgbClr val="434343"/>
                </a:solidFill>
              </a:rPr>
              <a:t>Output: </a:t>
            </a:r>
            <a:endParaRPr sz="1900">
              <a:solidFill>
                <a:srgbClr val="434343"/>
              </a:solidFill>
            </a:endParaRPr>
          </a:p>
          <a:p>
            <a:pPr indent="0" lvl="0" marL="0" marR="0" rtl="0" algn="l">
              <a:lnSpc>
                <a:spcPct val="100000"/>
              </a:lnSpc>
              <a:spcBef>
                <a:spcPts val="0"/>
              </a:spcBef>
              <a:spcAft>
                <a:spcPts val="0"/>
              </a:spcAft>
              <a:buClr>
                <a:srgbClr val="000000"/>
              </a:buClr>
              <a:buSzPts val="1400"/>
              <a:buFont typeface="Arial"/>
              <a:buNone/>
            </a:pPr>
            <a:r>
              <a:t/>
            </a:r>
            <a:endParaRPr sz="1900">
              <a:solidFill>
                <a:srgbClr val="434343"/>
              </a:solidFill>
            </a:endParaRPr>
          </a:p>
          <a:p>
            <a:pPr indent="0" lvl="0" marL="0" marR="0" rtl="0" algn="l">
              <a:lnSpc>
                <a:spcPct val="100000"/>
              </a:lnSpc>
              <a:spcBef>
                <a:spcPts val="0"/>
              </a:spcBef>
              <a:spcAft>
                <a:spcPts val="0"/>
              </a:spcAft>
              <a:buClr>
                <a:srgbClr val="000000"/>
              </a:buClr>
              <a:buSzPts val="1400"/>
              <a:buFont typeface="Arial"/>
              <a:buNone/>
            </a:pPr>
            <a:r>
              <a:rPr lang="en-GB" sz="1900">
                <a:solidFill>
                  <a:srgbClr val="434343"/>
                </a:solidFill>
              </a:rPr>
              <a:t>fruits = [‘cherry’, ‘banana’, ‘apple’]</a:t>
            </a:r>
            <a:endParaRPr sz="1900">
              <a:solidFill>
                <a:srgbClr val="434343"/>
              </a:solidFill>
            </a:endParaRPr>
          </a:p>
          <a:p>
            <a:pPr indent="0" lvl="0" marL="0" marR="0" rtl="0" algn="l">
              <a:lnSpc>
                <a:spcPct val="100000"/>
              </a:lnSpc>
              <a:spcBef>
                <a:spcPts val="0"/>
              </a:spcBef>
              <a:spcAft>
                <a:spcPts val="0"/>
              </a:spcAft>
              <a:buClr>
                <a:srgbClr val="000000"/>
              </a:buClr>
              <a:buSzPts val="1400"/>
              <a:buFont typeface="Arial"/>
              <a:buNone/>
            </a:pPr>
            <a:r>
              <a:t/>
            </a:r>
            <a:endParaRPr sz="1900">
              <a:solidFill>
                <a:srgbClr val="434343"/>
              </a:solidFill>
            </a:endParaRPr>
          </a:p>
          <a:p>
            <a:pPr indent="0" lvl="0" marL="0" marR="0" rtl="0" algn="l">
              <a:lnSpc>
                <a:spcPct val="100000"/>
              </a:lnSpc>
              <a:spcBef>
                <a:spcPts val="0"/>
              </a:spcBef>
              <a:spcAft>
                <a:spcPts val="0"/>
              </a:spcAft>
              <a:buClr>
                <a:srgbClr val="000000"/>
              </a:buClr>
              <a:buSzPts val="1400"/>
              <a:buFont typeface="Arial"/>
              <a:buNone/>
            </a:pPr>
            <a:r>
              <a:t/>
            </a:r>
            <a:endParaRPr sz="1900">
              <a:solidFill>
                <a:srgbClr val="434343"/>
              </a:solidFill>
            </a:endParaRPr>
          </a:p>
        </p:txBody>
      </p:sp>
      <p:sp>
        <p:nvSpPr>
          <p:cNvPr id="92" name="Google Shape;92;gdd97bcb1bb_0_157"/>
          <p:cNvSpPr txBox="1"/>
          <p:nvPr>
            <p:ph idx="4294967295" type="subTitle"/>
          </p:nvPr>
        </p:nvSpPr>
        <p:spPr>
          <a:xfrm>
            <a:off x="90350" y="0"/>
            <a:ext cx="9053700" cy="3141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1600"/>
              </a:spcAft>
              <a:buClr>
                <a:srgbClr val="666666"/>
              </a:buClr>
              <a:buSzPts val="1800"/>
              <a:buFont typeface="Quicksand"/>
              <a:buNone/>
            </a:pPr>
            <a:r>
              <a:rPr lang="en-GB" sz="1400">
                <a:latin typeface="Arial"/>
                <a:ea typeface="Arial"/>
                <a:cs typeface="Arial"/>
                <a:sym typeface="Arial"/>
              </a:rPr>
              <a:t>Focus tasks</a:t>
            </a:r>
            <a:endParaRPr b="0" i="0" sz="1400" u="none" cap="none" strike="noStrike">
              <a:solidFill>
                <a:srgbClr val="666666"/>
              </a:solidFill>
              <a:latin typeface="Arial"/>
              <a:ea typeface="Arial"/>
              <a:cs typeface="Arial"/>
              <a:sym typeface="Arial"/>
            </a:endParaRPr>
          </a:p>
        </p:txBody>
      </p:sp>
      <p:pic>
        <p:nvPicPr>
          <p:cNvPr id="93" name="Google Shape;93;gdd97bcb1bb_0_157"/>
          <p:cNvPicPr preferRelativeResize="0"/>
          <p:nvPr/>
        </p:nvPicPr>
        <p:blipFill>
          <a:blip r:embed="rId3">
            <a:alphaModFix/>
          </a:blip>
          <a:stretch>
            <a:fillRect/>
          </a:stretch>
        </p:blipFill>
        <p:spPr>
          <a:xfrm>
            <a:off x="4737102" y="1007263"/>
            <a:ext cx="3851024" cy="312896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1">
                                            <p:txEl>
                                              <p:pRg end="0" st="0"/>
                                            </p:txEl>
                                          </p:spTgt>
                                        </p:tgtEl>
                                        <p:attrNameLst>
                                          <p:attrName>style.visibility</p:attrName>
                                        </p:attrNameLst>
                                      </p:cBhvr>
                                      <p:to>
                                        <p:strVal val="visible"/>
                                      </p:to>
                                    </p:set>
                                    <p:animEffect filter="fade" transition="in">
                                      <p:cBhvr>
                                        <p:cTn dur="1000"/>
                                        <p:tgtEl>
                                          <p:spTgt spid="91">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1">
                                            <p:txEl>
                                              <p:pRg end="1" st="1"/>
                                            </p:txEl>
                                          </p:spTgt>
                                        </p:tgtEl>
                                        <p:attrNameLst>
                                          <p:attrName>style.visibility</p:attrName>
                                        </p:attrNameLst>
                                      </p:cBhvr>
                                      <p:to>
                                        <p:strVal val="visible"/>
                                      </p:to>
                                    </p:set>
                                    <p:animEffect filter="fade" transition="in">
                                      <p:cBhvr>
                                        <p:cTn dur="1000"/>
                                        <p:tgtEl>
                                          <p:spTgt spid="91">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1">
                                            <p:txEl>
                                              <p:pRg end="2" st="2"/>
                                            </p:txEl>
                                          </p:spTgt>
                                        </p:tgtEl>
                                        <p:attrNameLst>
                                          <p:attrName>style.visibility</p:attrName>
                                        </p:attrNameLst>
                                      </p:cBhvr>
                                      <p:to>
                                        <p:strVal val="visible"/>
                                      </p:to>
                                    </p:set>
                                    <p:animEffect filter="fade" transition="in">
                                      <p:cBhvr>
                                        <p:cTn dur="1000"/>
                                        <p:tgtEl>
                                          <p:spTgt spid="91">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1">
                                            <p:txEl>
                                              <p:pRg end="3" st="3"/>
                                            </p:txEl>
                                          </p:spTgt>
                                        </p:tgtEl>
                                        <p:attrNameLst>
                                          <p:attrName>style.visibility</p:attrName>
                                        </p:attrNameLst>
                                      </p:cBhvr>
                                      <p:to>
                                        <p:strVal val="visible"/>
                                      </p:to>
                                    </p:set>
                                    <p:animEffect filter="fade" transition="in">
                                      <p:cBhvr>
                                        <p:cTn dur="1000"/>
                                        <p:tgtEl>
                                          <p:spTgt spid="91">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1">
                                            <p:txEl>
                                              <p:pRg end="4" st="4"/>
                                            </p:txEl>
                                          </p:spTgt>
                                        </p:tgtEl>
                                        <p:attrNameLst>
                                          <p:attrName>style.visibility</p:attrName>
                                        </p:attrNameLst>
                                      </p:cBhvr>
                                      <p:to>
                                        <p:strVal val="visible"/>
                                      </p:to>
                                    </p:set>
                                    <p:animEffect filter="fade" transition="in">
                                      <p:cBhvr>
                                        <p:cTn dur="1000"/>
                                        <p:tgtEl>
                                          <p:spTgt spid="91">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1">
                                            <p:txEl>
                                              <p:pRg end="5" st="5"/>
                                            </p:txEl>
                                          </p:spTgt>
                                        </p:tgtEl>
                                        <p:attrNameLst>
                                          <p:attrName>style.visibility</p:attrName>
                                        </p:attrNameLst>
                                      </p:cBhvr>
                                      <p:to>
                                        <p:strVal val="visible"/>
                                      </p:to>
                                    </p:set>
                                    <p:animEffect filter="fade" transition="in">
                                      <p:cBhvr>
                                        <p:cTn dur="1000"/>
                                        <p:tgtEl>
                                          <p:spTgt spid="91">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1">
                                            <p:txEl>
                                              <p:pRg end="6" st="6"/>
                                            </p:txEl>
                                          </p:spTgt>
                                        </p:tgtEl>
                                        <p:attrNameLst>
                                          <p:attrName>style.visibility</p:attrName>
                                        </p:attrNameLst>
                                      </p:cBhvr>
                                      <p:to>
                                        <p:strVal val="visible"/>
                                      </p:to>
                                    </p:set>
                                    <p:animEffect filter="fade" transition="in">
                                      <p:cBhvr>
                                        <p:cTn dur="1000"/>
                                        <p:tgtEl>
                                          <p:spTgt spid="91">
                                            <p:txEl>
                                              <p:pRg end="6" st="6"/>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1">
                                            <p:txEl>
                                              <p:pRg end="7" st="7"/>
                                            </p:txEl>
                                          </p:spTgt>
                                        </p:tgtEl>
                                        <p:attrNameLst>
                                          <p:attrName>style.visibility</p:attrName>
                                        </p:attrNameLst>
                                      </p:cBhvr>
                                      <p:to>
                                        <p:strVal val="visible"/>
                                      </p:to>
                                    </p:set>
                                    <p:animEffect filter="fade" transition="in">
                                      <p:cBhvr>
                                        <p:cTn dur="1000"/>
                                        <p:tgtEl>
                                          <p:spTgt spid="91">
                                            <p:txEl>
                                              <p:pRg end="7" st="7"/>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1">
                                            <p:txEl>
                                              <p:pRg end="8" st="8"/>
                                            </p:txEl>
                                          </p:spTgt>
                                        </p:tgtEl>
                                        <p:attrNameLst>
                                          <p:attrName>style.visibility</p:attrName>
                                        </p:attrNameLst>
                                      </p:cBhvr>
                                      <p:to>
                                        <p:strVal val="visible"/>
                                      </p:to>
                                    </p:set>
                                    <p:animEffect filter="fade" transition="in">
                                      <p:cBhvr>
                                        <p:cTn dur="1000"/>
                                        <p:tgtEl>
                                          <p:spTgt spid="91">
                                            <p:txEl>
                                              <p:pRg end="8" st="8"/>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1">
                                            <p:txEl>
                                              <p:pRg end="9" st="9"/>
                                            </p:txEl>
                                          </p:spTgt>
                                        </p:tgtEl>
                                        <p:attrNameLst>
                                          <p:attrName>style.visibility</p:attrName>
                                        </p:attrNameLst>
                                      </p:cBhvr>
                                      <p:to>
                                        <p:strVal val="visible"/>
                                      </p:to>
                                    </p:set>
                                    <p:animEffect filter="fade" transition="in">
                                      <p:cBhvr>
                                        <p:cTn dur="1000"/>
                                        <p:tgtEl>
                                          <p:spTgt spid="91">
                                            <p:txEl>
                                              <p:pRg end="9" st="9"/>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1">
                                            <p:txEl>
                                              <p:pRg end="10" st="10"/>
                                            </p:txEl>
                                          </p:spTgt>
                                        </p:tgtEl>
                                        <p:attrNameLst>
                                          <p:attrName>style.visibility</p:attrName>
                                        </p:attrNameLst>
                                      </p:cBhvr>
                                      <p:to>
                                        <p:strVal val="visible"/>
                                      </p:to>
                                    </p:set>
                                    <p:animEffect filter="fade" transition="in">
                                      <p:cBhvr>
                                        <p:cTn dur="1000"/>
                                        <p:tgtEl>
                                          <p:spTgt spid="91">
                                            <p:txEl>
                                              <p:pRg end="10" st="1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1">
                                            <p:txEl>
                                              <p:pRg end="11" st="11"/>
                                            </p:txEl>
                                          </p:spTgt>
                                        </p:tgtEl>
                                        <p:attrNameLst>
                                          <p:attrName>style.visibility</p:attrName>
                                        </p:attrNameLst>
                                      </p:cBhvr>
                                      <p:to>
                                        <p:strVal val="visible"/>
                                      </p:to>
                                    </p:set>
                                    <p:animEffect filter="fade" transition="in">
                                      <p:cBhvr>
                                        <p:cTn dur="1000"/>
                                        <p:tgtEl>
                                          <p:spTgt spid="91">
                                            <p:txEl>
                                              <p:pRg end="11" st="1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1">
                                            <p:txEl>
                                              <p:pRg end="12" st="12"/>
                                            </p:txEl>
                                          </p:spTgt>
                                        </p:tgtEl>
                                        <p:attrNameLst>
                                          <p:attrName>style.visibility</p:attrName>
                                        </p:attrNameLst>
                                      </p:cBhvr>
                                      <p:to>
                                        <p:strVal val="visible"/>
                                      </p:to>
                                    </p:set>
                                    <p:animEffect filter="fade" transition="in">
                                      <p:cBhvr>
                                        <p:cTn dur="1000"/>
                                        <p:tgtEl>
                                          <p:spTgt spid="91">
                                            <p:txEl>
                                              <p:pRg end="12" st="12"/>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 name="Shape 97"/>
        <p:cNvGrpSpPr/>
        <p:nvPr/>
      </p:nvGrpSpPr>
      <p:grpSpPr>
        <a:xfrm>
          <a:off x="0" y="0"/>
          <a:ext cx="0" cy="0"/>
          <a:chOff x="0" y="0"/>
          <a:chExt cx="0" cy="0"/>
        </a:xfrm>
      </p:grpSpPr>
      <p:sp>
        <p:nvSpPr>
          <p:cNvPr id="98" name="Google Shape;98;gdd97bcb1bb_0_172"/>
          <p:cNvSpPr txBox="1"/>
          <p:nvPr>
            <p:ph type="title"/>
          </p:nvPr>
        </p:nvSpPr>
        <p:spPr>
          <a:xfrm>
            <a:off x="145850" y="495250"/>
            <a:ext cx="8522100" cy="7068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2800"/>
              <a:buNone/>
            </a:pPr>
            <a:r>
              <a:rPr lang="en-GB"/>
              <a:t>List index</a:t>
            </a:r>
            <a:endParaRPr/>
          </a:p>
        </p:txBody>
      </p:sp>
      <p:sp>
        <p:nvSpPr>
          <p:cNvPr id="99" name="Google Shape;99;gdd97bcb1bb_0_172"/>
          <p:cNvSpPr txBox="1"/>
          <p:nvPr>
            <p:ph idx="12" type="sldNum"/>
          </p:nvPr>
        </p:nvSpPr>
        <p:spPr>
          <a:xfrm>
            <a:off x="8832200" y="4829300"/>
            <a:ext cx="311700" cy="3141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800"/>
              <a:buNone/>
            </a:pPr>
            <a:fld id="{00000000-1234-1234-1234-123412341234}" type="slidenum">
              <a:rPr lang="en-GB"/>
              <a:t>‹#›</a:t>
            </a:fld>
            <a:endParaRPr/>
          </a:p>
        </p:txBody>
      </p:sp>
      <p:sp>
        <p:nvSpPr>
          <p:cNvPr id="100" name="Google Shape;100;gdd97bcb1bb_0_172"/>
          <p:cNvSpPr txBox="1"/>
          <p:nvPr/>
        </p:nvSpPr>
        <p:spPr>
          <a:xfrm>
            <a:off x="234800" y="1202050"/>
            <a:ext cx="8522100" cy="3625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lang="en-GB" sz="1800">
                <a:solidFill>
                  <a:srgbClr val="434343"/>
                </a:solidFill>
              </a:rPr>
              <a:t>The index indicates the current position of an element in a list.  It starts at 0 so a four element list will have positions [0], [1], [2], [3]</a:t>
            </a:r>
            <a:endParaRPr sz="1800">
              <a:solidFill>
                <a:srgbClr val="434343"/>
              </a:solidFill>
            </a:endParaRPr>
          </a:p>
          <a:p>
            <a:pPr indent="0" lvl="0" marL="0" marR="0" rtl="0" algn="l">
              <a:lnSpc>
                <a:spcPct val="100000"/>
              </a:lnSpc>
              <a:spcBef>
                <a:spcPts val="0"/>
              </a:spcBef>
              <a:spcAft>
                <a:spcPts val="0"/>
              </a:spcAft>
              <a:buClr>
                <a:srgbClr val="000000"/>
              </a:buClr>
              <a:buSzPts val="1400"/>
              <a:buFont typeface="Arial"/>
              <a:buNone/>
            </a:pPr>
            <a:r>
              <a:t/>
            </a:r>
            <a:endParaRPr sz="1800">
              <a:solidFill>
                <a:srgbClr val="434343"/>
              </a:solidFill>
            </a:endParaRPr>
          </a:p>
          <a:p>
            <a:pPr indent="0" lvl="0" marL="0" marR="0" rtl="0" algn="l">
              <a:lnSpc>
                <a:spcPct val="100000"/>
              </a:lnSpc>
              <a:spcBef>
                <a:spcPts val="0"/>
              </a:spcBef>
              <a:spcAft>
                <a:spcPts val="0"/>
              </a:spcAft>
              <a:buClr>
                <a:srgbClr val="000000"/>
              </a:buClr>
              <a:buSzPts val="1400"/>
              <a:buFont typeface="Arial"/>
              <a:buNone/>
            </a:pPr>
            <a:r>
              <a:rPr lang="en-GB" sz="1800">
                <a:solidFill>
                  <a:srgbClr val="434343"/>
                </a:solidFill>
              </a:rPr>
              <a:t>To recall an item at a specific position you refer to it by its index.</a:t>
            </a:r>
            <a:endParaRPr sz="1800">
              <a:solidFill>
                <a:srgbClr val="434343"/>
              </a:solidFill>
            </a:endParaRPr>
          </a:p>
          <a:p>
            <a:pPr indent="0" lvl="0" marL="0" marR="0" rtl="0" algn="l">
              <a:lnSpc>
                <a:spcPct val="100000"/>
              </a:lnSpc>
              <a:spcBef>
                <a:spcPts val="0"/>
              </a:spcBef>
              <a:spcAft>
                <a:spcPts val="0"/>
              </a:spcAft>
              <a:buClr>
                <a:srgbClr val="000000"/>
              </a:buClr>
              <a:buSzPts val="1400"/>
              <a:buFont typeface="Arial"/>
              <a:buNone/>
            </a:pPr>
            <a:r>
              <a:t/>
            </a:r>
            <a:endParaRPr sz="1800">
              <a:solidFill>
                <a:srgbClr val="434343"/>
              </a:solidFill>
            </a:endParaRPr>
          </a:p>
          <a:p>
            <a:pPr indent="0" lvl="0" marL="0" marR="0" rtl="0" algn="l">
              <a:lnSpc>
                <a:spcPct val="100000"/>
              </a:lnSpc>
              <a:spcBef>
                <a:spcPts val="0"/>
              </a:spcBef>
              <a:spcAft>
                <a:spcPts val="0"/>
              </a:spcAft>
              <a:buClr>
                <a:srgbClr val="000000"/>
              </a:buClr>
              <a:buSzPts val="1400"/>
              <a:buFont typeface="Arial"/>
              <a:buNone/>
            </a:pPr>
            <a:r>
              <a:rPr lang="en-GB" sz="1800">
                <a:solidFill>
                  <a:srgbClr val="434343"/>
                </a:solidFill>
              </a:rPr>
              <a:t>numbers = [1, 2, 3, 4]</a:t>
            </a:r>
            <a:endParaRPr sz="1800">
              <a:solidFill>
                <a:srgbClr val="434343"/>
              </a:solidFill>
            </a:endParaRPr>
          </a:p>
          <a:p>
            <a:pPr indent="0" lvl="0" marL="0" marR="0" rtl="0" algn="l">
              <a:lnSpc>
                <a:spcPct val="100000"/>
              </a:lnSpc>
              <a:spcBef>
                <a:spcPts val="0"/>
              </a:spcBef>
              <a:spcAft>
                <a:spcPts val="0"/>
              </a:spcAft>
              <a:buClr>
                <a:srgbClr val="000000"/>
              </a:buClr>
              <a:buSzPts val="1400"/>
              <a:buFont typeface="Arial"/>
              <a:buNone/>
            </a:pPr>
            <a:r>
              <a:t/>
            </a:r>
            <a:endParaRPr sz="1800">
              <a:solidFill>
                <a:srgbClr val="434343"/>
              </a:solidFill>
            </a:endParaRPr>
          </a:p>
          <a:p>
            <a:pPr indent="0" lvl="0" marL="0" marR="0" rtl="0" algn="l">
              <a:lnSpc>
                <a:spcPct val="100000"/>
              </a:lnSpc>
              <a:spcBef>
                <a:spcPts val="0"/>
              </a:spcBef>
              <a:spcAft>
                <a:spcPts val="0"/>
              </a:spcAft>
              <a:buClr>
                <a:srgbClr val="000000"/>
              </a:buClr>
              <a:buSzPts val="1400"/>
              <a:buFont typeface="Arial"/>
              <a:buNone/>
            </a:pPr>
            <a:r>
              <a:rPr lang="en-GB" sz="1800">
                <a:solidFill>
                  <a:srgbClr val="434343"/>
                </a:solidFill>
              </a:rPr>
              <a:t>What index position is number 3 and how do we retrieve it?</a:t>
            </a:r>
            <a:endParaRPr sz="1800">
              <a:solidFill>
                <a:srgbClr val="434343"/>
              </a:solidFill>
            </a:endParaRPr>
          </a:p>
          <a:p>
            <a:pPr indent="0" lvl="0" marL="0" marR="0" rtl="0" algn="l">
              <a:lnSpc>
                <a:spcPct val="100000"/>
              </a:lnSpc>
              <a:spcBef>
                <a:spcPts val="0"/>
              </a:spcBef>
              <a:spcAft>
                <a:spcPts val="0"/>
              </a:spcAft>
              <a:buClr>
                <a:srgbClr val="000000"/>
              </a:buClr>
              <a:buSzPts val="1400"/>
              <a:buFont typeface="Arial"/>
              <a:buNone/>
            </a:pPr>
            <a:r>
              <a:t/>
            </a:r>
            <a:endParaRPr sz="1800">
              <a:solidFill>
                <a:srgbClr val="434343"/>
              </a:solidFill>
            </a:endParaRPr>
          </a:p>
          <a:p>
            <a:pPr indent="0" lvl="0" marL="0" marR="0" rtl="0" algn="l">
              <a:lnSpc>
                <a:spcPct val="100000"/>
              </a:lnSpc>
              <a:spcBef>
                <a:spcPts val="0"/>
              </a:spcBef>
              <a:spcAft>
                <a:spcPts val="0"/>
              </a:spcAft>
              <a:buNone/>
            </a:pPr>
            <a:r>
              <a:rPr lang="en-GB" sz="1800">
                <a:solidFill>
                  <a:srgbClr val="434343"/>
                </a:solidFill>
              </a:rPr>
              <a:t>print(numbers[2])</a:t>
            </a:r>
            <a:endParaRPr sz="1800">
              <a:solidFill>
                <a:srgbClr val="434343"/>
              </a:solidFill>
            </a:endParaRPr>
          </a:p>
          <a:p>
            <a:pPr indent="0" lvl="0" marL="0" marR="0" rtl="0" algn="l">
              <a:lnSpc>
                <a:spcPct val="100000"/>
              </a:lnSpc>
              <a:spcBef>
                <a:spcPts val="0"/>
              </a:spcBef>
              <a:spcAft>
                <a:spcPts val="0"/>
              </a:spcAft>
              <a:buNone/>
            </a:pPr>
            <a:r>
              <a:t/>
            </a:r>
            <a:endParaRPr sz="1800">
              <a:solidFill>
                <a:srgbClr val="434343"/>
              </a:solidFill>
            </a:endParaRPr>
          </a:p>
          <a:p>
            <a:pPr indent="0" lvl="0" marL="0" marR="0" rtl="0" algn="l">
              <a:lnSpc>
                <a:spcPct val="100000"/>
              </a:lnSpc>
              <a:spcBef>
                <a:spcPts val="0"/>
              </a:spcBef>
              <a:spcAft>
                <a:spcPts val="0"/>
              </a:spcAft>
              <a:buClr>
                <a:srgbClr val="000000"/>
              </a:buClr>
              <a:buSzPts val="1400"/>
              <a:buFont typeface="Arial"/>
              <a:buNone/>
            </a:pPr>
            <a:r>
              <a:t/>
            </a:r>
            <a:endParaRPr sz="1800">
              <a:solidFill>
                <a:srgbClr val="434343"/>
              </a:solidFill>
            </a:endParaRPr>
          </a:p>
          <a:p>
            <a:pPr indent="0" lvl="0" marL="0" marR="0" rtl="0" algn="l">
              <a:lnSpc>
                <a:spcPct val="100000"/>
              </a:lnSpc>
              <a:spcBef>
                <a:spcPts val="0"/>
              </a:spcBef>
              <a:spcAft>
                <a:spcPts val="0"/>
              </a:spcAft>
              <a:buClr>
                <a:srgbClr val="000000"/>
              </a:buClr>
              <a:buSzPts val="1400"/>
              <a:buFont typeface="Arial"/>
              <a:buNone/>
            </a:pPr>
            <a:r>
              <a:t/>
            </a:r>
            <a:endParaRPr sz="1800">
              <a:solidFill>
                <a:srgbClr val="434343"/>
              </a:solidFill>
            </a:endParaRPr>
          </a:p>
          <a:p>
            <a:pPr indent="0" lvl="0" marL="0" marR="0" rtl="0" algn="l">
              <a:lnSpc>
                <a:spcPct val="100000"/>
              </a:lnSpc>
              <a:spcBef>
                <a:spcPts val="0"/>
              </a:spcBef>
              <a:spcAft>
                <a:spcPts val="0"/>
              </a:spcAft>
              <a:buClr>
                <a:srgbClr val="000000"/>
              </a:buClr>
              <a:buSzPts val="1400"/>
              <a:buFont typeface="Arial"/>
              <a:buNone/>
            </a:pPr>
            <a:r>
              <a:rPr lang="en-GB" sz="1800">
                <a:solidFill>
                  <a:srgbClr val="434343"/>
                </a:solidFill>
              </a:rPr>
              <a:t> </a:t>
            </a:r>
            <a:endParaRPr sz="1800">
              <a:solidFill>
                <a:srgbClr val="434343"/>
              </a:solidFill>
            </a:endParaRPr>
          </a:p>
        </p:txBody>
      </p:sp>
      <p:sp>
        <p:nvSpPr>
          <p:cNvPr id="101" name="Google Shape;101;gdd97bcb1bb_0_172"/>
          <p:cNvSpPr txBox="1"/>
          <p:nvPr>
            <p:ph idx="4294967295" type="subTitle"/>
          </p:nvPr>
        </p:nvSpPr>
        <p:spPr>
          <a:xfrm>
            <a:off x="90350" y="0"/>
            <a:ext cx="9053700" cy="3141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1600"/>
              </a:spcAft>
              <a:buClr>
                <a:srgbClr val="666666"/>
              </a:buClr>
              <a:buSzPts val="1800"/>
              <a:buFont typeface="Quicksand"/>
              <a:buNone/>
            </a:pPr>
            <a:r>
              <a:rPr lang="en-GB" sz="1400">
                <a:latin typeface="Arial"/>
                <a:ea typeface="Arial"/>
                <a:cs typeface="Arial"/>
                <a:sym typeface="Arial"/>
              </a:rPr>
              <a:t>Focus tasks</a:t>
            </a:r>
            <a:endParaRPr b="0" i="0" sz="1400" u="none" cap="none" strike="noStrike">
              <a:solidFill>
                <a:srgbClr val="666666"/>
              </a:solidFill>
              <a:latin typeface="Arial"/>
              <a:ea typeface="Arial"/>
              <a:cs typeface="Arial"/>
              <a:sym typeface="Arial"/>
            </a:endParaRPr>
          </a:p>
        </p:txBody>
      </p:sp>
      <p:pic>
        <p:nvPicPr>
          <p:cNvPr id="102" name="Google Shape;102;gdd97bcb1bb_0_172"/>
          <p:cNvPicPr preferRelativeResize="0"/>
          <p:nvPr/>
        </p:nvPicPr>
        <p:blipFill>
          <a:blip r:embed="rId3">
            <a:alphaModFix/>
          </a:blip>
          <a:stretch>
            <a:fillRect/>
          </a:stretch>
        </p:blipFill>
        <p:spPr>
          <a:xfrm>
            <a:off x="6956998" y="2165050"/>
            <a:ext cx="1710950" cy="266425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0">
                                            <p:txEl>
                                              <p:pRg end="0" st="0"/>
                                            </p:txEl>
                                          </p:spTgt>
                                        </p:tgtEl>
                                        <p:attrNameLst>
                                          <p:attrName>style.visibility</p:attrName>
                                        </p:attrNameLst>
                                      </p:cBhvr>
                                      <p:to>
                                        <p:strVal val="visible"/>
                                      </p:to>
                                    </p:set>
                                    <p:animEffect filter="fade" transition="in">
                                      <p:cBhvr>
                                        <p:cTn dur="1000"/>
                                        <p:tgtEl>
                                          <p:spTgt spid="100">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0">
                                            <p:txEl>
                                              <p:pRg end="1" st="1"/>
                                            </p:txEl>
                                          </p:spTgt>
                                        </p:tgtEl>
                                        <p:attrNameLst>
                                          <p:attrName>style.visibility</p:attrName>
                                        </p:attrNameLst>
                                      </p:cBhvr>
                                      <p:to>
                                        <p:strVal val="visible"/>
                                      </p:to>
                                    </p:set>
                                    <p:animEffect filter="fade" transition="in">
                                      <p:cBhvr>
                                        <p:cTn dur="1000"/>
                                        <p:tgtEl>
                                          <p:spTgt spid="100">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0">
                                            <p:txEl>
                                              <p:pRg end="2" st="2"/>
                                            </p:txEl>
                                          </p:spTgt>
                                        </p:tgtEl>
                                        <p:attrNameLst>
                                          <p:attrName>style.visibility</p:attrName>
                                        </p:attrNameLst>
                                      </p:cBhvr>
                                      <p:to>
                                        <p:strVal val="visible"/>
                                      </p:to>
                                    </p:set>
                                    <p:animEffect filter="fade" transition="in">
                                      <p:cBhvr>
                                        <p:cTn dur="1000"/>
                                        <p:tgtEl>
                                          <p:spTgt spid="100">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0">
                                            <p:txEl>
                                              <p:pRg end="3" st="3"/>
                                            </p:txEl>
                                          </p:spTgt>
                                        </p:tgtEl>
                                        <p:attrNameLst>
                                          <p:attrName>style.visibility</p:attrName>
                                        </p:attrNameLst>
                                      </p:cBhvr>
                                      <p:to>
                                        <p:strVal val="visible"/>
                                      </p:to>
                                    </p:set>
                                    <p:animEffect filter="fade" transition="in">
                                      <p:cBhvr>
                                        <p:cTn dur="1000"/>
                                        <p:tgtEl>
                                          <p:spTgt spid="100">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0">
                                            <p:txEl>
                                              <p:pRg end="4" st="4"/>
                                            </p:txEl>
                                          </p:spTgt>
                                        </p:tgtEl>
                                        <p:attrNameLst>
                                          <p:attrName>style.visibility</p:attrName>
                                        </p:attrNameLst>
                                      </p:cBhvr>
                                      <p:to>
                                        <p:strVal val="visible"/>
                                      </p:to>
                                    </p:set>
                                    <p:animEffect filter="fade" transition="in">
                                      <p:cBhvr>
                                        <p:cTn dur="1000"/>
                                        <p:tgtEl>
                                          <p:spTgt spid="100">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0">
                                            <p:txEl>
                                              <p:pRg end="5" st="5"/>
                                            </p:txEl>
                                          </p:spTgt>
                                        </p:tgtEl>
                                        <p:attrNameLst>
                                          <p:attrName>style.visibility</p:attrName>
                                        </p:attrNameLst>
                                      </p:cBhvr>
                                      <p:to>
                                        <p:strVal val="visible"/>
                                      </p:to>
                                    </p:set>
                                    <p:animEffect filter="fade" transition="in">
                                      <p:cBhvr>
                                        <p:cTn dur="1000"/>
                                        <p:tgtEl>
                                          <p:spTgt spid="100">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0">
                                            <p:txEl>
                                              <p:pRg end="6" st="6"/>
                                            </p:txEl>
                                          </p:spTgt>
                                        </p:tgtEl>
                                        <p:attrNameLst>
                                          <p:attrName>style.visibility</p:attrName>
                                        </p:attrNameLst>
                                      </p:cBhvr>
                                      <p:to>
                                        <p:strVal val="visible"/>
                                      </p:to>
                                    </p:set>
                                    <p:animEffect filter="fade" transition="in">
                                      <p:cBhvr>
                                        <p:cTn dur="1000"/>
                                        <p:tgtEl>
                                          <p:spTgt spid="100">
                                            <p:txEl>
                                              <p:pRg end="6" st="6"/>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0">
                                            <p:txEl>
                                              <p:pRg end="7" st="7"/>
                                            </p:txEl>
                                          </p:spTgt>
                                        </p:tgtEl>
                                        <p:attrNameLst>
                                          <p:attrName>style.visibility</p:attrName>
                                        </p:attrNameLst>
                                      </p:cBhvr>
                                      <p:to>
                                        <p:strVal val="visible"/>
                                      </p:to>
                                    </p:set>
                                    <p:animEffect filter="fade" transition="in">
                                      <p:cBhvr>
                                        <p:cTn dur="1000"/>
                                        <p:tgtEl>
                                          <p:spTgt spid="100">
                                            <p:txEl>
                                              <p:pRg end="7" st="7"/>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0">
                                            <p:txEl>
                                              <p:pRg end="8" st="8"/>
                                            </p:txEl>
                                          </p:spTgt>
                                        </p:tgtEl>
                                        <p:attrNameLst>
                                          <p:attrName>style.visibility</p:attrName>
                                        </p:attrNameLst>
                                      </p:cBhvr>
                                      <p:to>
                                        <p:strVal val="visible"/>
                                      </p:to>
                                    </p:set>
                                    <p:animEffect filter="fade" transition="in">
                                      <p:cBhvr>
                                        <p:cTn dur="1000"/>
                                        <p:tgtEl>
                                          <p:spTgt spid="100">
                                            <p:txEl>
                                              <p:pRg end="8" st="8"/>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0">
                                            <p:txEl>
                                              <p:pRg end="9" st="9"/>
                                            </p:txEl>
                                          </p:spTgt>
                                        </p:tgtEl>
                                        <p:attrNameLst>
                                          <p:attrName>style.visibility</p:attrName>
                                        </p:attrNameLst>
                                      </p:cBhvr>
                                      <p:to>
                                        <p:strVal val="visible"/>
                                      </p:to>
                                    </p:set>
                                    <p:animEffect filter="fade" transition="in">
                                      <p:cBhvr>
                                        <p:cTn dur="1000"/>
                                        <p:tgtEl>
                                          <p:spTgt spid="100">
                                            <p:txEl>
                                              <p:pRg end="9" st="9"/>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0">
                                            <p:txEl>
                                              <p:pRg end="10" st="10"/>
                                            </p:txEl>
                                          </p:spTgt>
                                        </p:tgtEl>
                                        <p:attrNameLst>
                                          <p:attrName>style.visibility</p:attrName>
                                        </p:attrNameLst>
                                      </p:cBhvr>
                                      <p:to>
                                        <p:strVal val="visible"/>
                                      </p:to>
                                    </p:set>
                                    <p:animEffect filter="fade" transition="in">
                                      <p:cBhvr>
                                        <p:cTn dur="1000"/>
                                        <p:tgtEl>
                                          <p:spTgt spid="100">
                                            <p:txEl>
                                              <p:pRg end="10" st="1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0">
                                            <p:txEl>
                                              <p:pRg end="11" st="11"/>
                                            </p:txEl>
                                          </p:spTgt>
                                        </p:tgtEl>
                                        <p:attrNameLst>
                                          <p:attrName>style.visibility</p:attrName>
                                        </p:attrNameLst>
                                      </p:cBhvr>
                                      <p:to>
                                        <p:strVal val="visible"/>
                                      </p:to>
                                    </p:set>
                                    <p:animEffect filter="fade" transition="in">
                                      <p:cBhvr>
                                        <p:cTn dur="1000"/>
                                        <p:tgtEl>
                                          <p:spTgt spid="100">
                                            <p:txEl>
                                              <p:pRg end="11" st="1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0">
                                            <p:txEl>
                                              <p:pRg end="12" st="12"/>
                                            </p:txEl>
                                          </p:spTgt>
                                        </p:tgtEl>
                                        <p:attrNameLst>
                                          <p:attrName>style.visibility</p:attrName>
                                        </p:attrNameLst>
                                      </p:cBhvr>
                                      <p:to>
                                        <p:strVal val="visible"/>
                                      </p:to>
                                    </p:set>
                                    <p:animEffect filter="fade" transition="in">
                                      <p:cBhvr>
                                        <p:cTn dur="1000"/>
                                        <p:tgtEl>
                                          <p:spTgt spid="100">
                                            <p:txEl>
                                              <p:pRg end="12" st="12"/>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theme/theme1.xml><?xml version="1.0" encoding="utf-8"?>
<a:theme xmlns:a="http://schemas.openxmlformats.org/drawingml/2006/main" xmlns:r="http://schemas.openxmlformats.org/officeDocument/2006/relationships" name="Monkmakes">
  <a:themeElements>
    <a:clrScheme name="Simple Light">
      <a:dk1>
        <a:srgbClr val="5B5BA5"/>
      </a:dk1>
      <a:lt1>
        <a:srgbClr val="FFFFFF"/>
      </a:lt1>
      <a:dk2>
        <a:srgbClr val="E9E9F3"/>
      </a:dk2>
      <a:lt2>
        <a:srgbClr val="F2F6FC"/>
      </a:lt2>
      <a:accent1>
        <a:srgbClr val="E9F7FC"/>
      </a:accent1>
      <a:accent2>
        <a:srgbClr val="FFEFDA"/>
      </a:accent2>
      <a:accent3>
        <a:srgbClr val="ECF8F5"/>
      </a:accent3>
      <a:accent4>
        <a:srgbClr val="FEF2F6"/>
      </a:accent4>
      <a:accent5>
        <a:srgbClr val="E6E6EA"/>
      </a:accent5>
      <a:accent6>
        <a:srgbClr val="F0F6ED"/>
      </a:accent6>
      <a:hlink>
        <a:srgbClr val="3197A8"/>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